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1"/>
  </p:notesMasterIdLst>
  <p:sldIdLst>
    <p:sldId id="256" r:id="rId2"/>
    <p:sldId id="310" r:id="rId3"/>
    <p:sldId id="262" r:id="rId4"/>
    <p:sldId id="397" r:id="rId5"/>
    <p:sldId id="358" r:id="rId6"/>
    <p:sldId id="357" r:id="rId7"/>
    <p:sldId id="360" r:id="rId8"/>
    <p:sldId id="363" r:id="rId9"/>
    <p:sldId id="371" r:id="rId10"/>
    <p:sldId id="370" r:id="rId11"/>
    <p:sldId id="372" r:id="rId12"/>
    <p:sldId id="382" r:id="rId13"/>
    <p:sldId id="374" r:id="rId14"/>
    <p:sldId id="376" r:id="rId15"/>
    <p:sldId id="405" r:id="rId16"/>
    <p:sldId id="379" r:id="rId17"/>
    <p:sldId id="377" r:id="rId18"/>
    <p:sldId id="378" r:id="rId19"/>
    <p:sldId id="398" r:id="rId20"/>
    <p:sldId id="383" r:id="rId21"/>
    <p:sldId id="384" r:id="rId22"/>
    <p:sldId id="386" r:id="rId23"/>
    <p:sldId id="387" r:id="rId24"/>
    <p:sldId id="388" r:id="rId25"/>
    <p:sldId id="391" r:id="rId26"/>
    <p:sldId id="392" r:id="rId27"/>
    <p:sldId id="393" r:id="rId28"/>
    <p:sldId id="394" r:id="rId29"/>
    <p:sldId id="396" r:id="rId30"/>
    <p:sldId id="395" r:id="rId31"/>
    <p:sldId id="399" r:id="rId32"/>
    <p:sldId id="403" r:id="rId33"/>
    <p:sldId id="404" r:id="rId34"/>
    <p:sldId id="567" r:id="rId35"/>
    <p:sldId id="568" r:id="rId36"/>
    <p:sldId id="390" r:id="rId37"/>
    <p:sldId id="400" r:id="rId38"/>
    <p:sldId id="401" r:id="rId39"/>
    <p:sldId id="402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709C55F-86B5-9446-ADFB-FFDAAF414CDB}">
          <p14:sldIdLst>
            <p14:sldId id="256"/>
            <p14:sldId id="310"/>
            <p14:sldId id="262"/>
          </p14:sldIdLst>
        </p14:section>
        <p14:section name="Recap" id="{05155D93-E5EC-C747-8E7C-E2708EFE97F6}">
          <p14:sldIdLst>
            <p14:sldId id="397"/>
            <p14:sldId id="358"/>
            <p14:sldId id="357"/>
            <p14:sldId id="360"/>
            <p14:sldId id="363"/>
            <p14:sldId id="371"/>
            <p14:sldId id="370"/>
            <p14:sldId id="372"/>
            <p14:sldId id="382"/>
            <p14:sldId id="374"/>
            <p14:sldId id="376"/>
            <p14:sldId id="405"/>
            <p14:sldId id="379"/>
            <p14:sldId id="377"/>
            <p14:sldId id="378"/>
          </p14:sldIdLst>
        </p14:section>
        <p14:section name="Shrink" id="{CEC08444-0EE5-D24A-8A78-A73E3D660C99}">
          <p14:sldIdLst>
            <p14:sldId id="398"/>
            <p14:sldId id="383"/>
            <p14:sldId id="384"/>
            <p14:sldId id="386"/>
            <p14:sldId id="387"/>
            <p14:sldId id="388"/>
            <p14:sldId id="391"/>
            <p14:sldId id="392"/>
            <p14:sldId id="393"/>
            <p14:sldId id="394"/>
            <p14:sldId id="396"/>
            <p14:sldId id="395"/>
          </p14:sldIdLst>
        </p14:section>
        <p14:section name="Demos" id="{D50661AC-1B1B-C048-9CCD-D978E58D6070}">
          <p14:sldIdLst>
            <p14:sldId id="399"/>
            <p14:sldId id="403"/>
            <p14:sldId id="404"/>
            <p14:sldId id="567"/>
            <p14:sldId id="568"/>
            <p14:sldId id="390"/>
            <p14:sldId id="400"/>
            <p14:sldId id="401"/>
            <p14:sldId id="4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7942"/>
    <a:srgbClr val="B76C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90586"/>
  </p:normalViewPr>
  <p:slideViewPr>
    <p:cSldViewPr snapToGrid="0" snapToObjects="1">
      <p:cViewPr varScale="1">
        <p:scale>
          <a:sx n="101" d="100"/>
          <a:sy n="101" d="100"/>
        </p:scale>
        <p:origin x="8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EA64F-48CA-6044-9303-A15754386620}" type="datetimeFigureOut">
              <a:rPr lang="en-US" smtClean="0"/>
              <a:t>7/26/18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C7AC7-6EB8-0444-B537-C59A44D4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59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63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figure out how to do it in code</a:t>
            </a:r>
          </a:p>
          <a:p>
            <a:r>
              <a:rPr lang="en-US" dirty="0"/>
              <a:t>Go to next slide, then come back to this for TPS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8311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690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77979" indent="-377979" algn="just" defTabSz="1007943" eaLnBrk="0">
              <a:lnSpc>
                <a:spcPct val="90000"/>
              </a:lnSpc>
              <a:spcAft>
                <a:spcPct val="50000"/>
              </a:spcAft>
              <a:buClrTx/>
              <a:buSzTx/>
              <a:buFontTx/>
              <a:buChar char="•"/>
            </a:pPr>
            <a:r>
              <a:rPr lang="en-US" sz="1200" dirty="0">
                <a:solidFill>
                  <a:srgbClr val="000000"/>
                </a:solidFill>
                <a:latin typeface="Times New Roman" pitchFamily="1" charset="0"/>
              </a:rPr>
              <a:t>One of the most famous cryptograms was written by Edgar Allan Poe in his short story “The Gold Bug.”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42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does an array help us?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11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does an array help us?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04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does an array help us?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13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376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690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87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05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like</a:t>
            </a:r>
            <a:r>
              <a:rPr lang="en-US" baseline="0" dirty="0"/>
              <a:t> how we can’t do much with chars </a:t>
            </a:r>
            <a:r>
              <a:rPr lang="mr-IN" baseline="0" dirty="0"/>
              <a:t>–</a:t>
            </a:r>
            <a:r>
              <a:rPr lang="en-US" baseline="0" dirty="0"/>
              <a:t> but luckily, there are Character methods!  Same thing for Arrays.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286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s/o to snowman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24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394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463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from 16 pixels to 4: there has to be a loss of information there, no way around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12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ourselves as humans which pixels would make most sense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53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r>
              <a:rPr lang="en-US" altLang="x-none" noProof="0"/>
              <a:t>Click to edit Master title style</a:t>
            </a:r>
            <a:endParaRPr lang="x-none" altLang="x-none" noProof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/>
              <a:t>Click to edit Master subtitle style</a:t>
            </a:r>
          </a:p>
        </p:txBody>
      </p:sp>
      <p:sp>
        <p:nvSpPr>
          <p:cNvPr id="18440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x-none" sz="800"/>
              <a:t>This document is copyright (C) Stanford Computer Science and Marty Stepp, licensed under Creative Commons Attribution 2.5 License.  All rights reserved.</a:t>
            </a:r>
            <a:br>
              <a:rPr lang="en-US" altLang="x-none" sz="800"/>
            </a:br>
            <a:r>
              <a:rPr lang="en-US" altLang="x-none" sz="800"/>
              <a:t>Based on slides created by Keith Schwarz, Mehran Sahami, Eric Roberts, Stuart Reges, and others.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8229600" y="6356350"/>
            <a:ext cx="762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 algn="r">
              <a:spcBef>
                <a:spcPts val="500"/>
              </a:spcBef>
            </a:pPr>
            <a:fld id="{08267DFD-02E1-ED47-A842-BD1D585199FF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 algn="r">
                <a:spcBef>
                  <a:spcPts val="500"/>
                </a:spcBef>
              </a:pPr>
              <a:t>‹#›</a:t>
            </a:fld>
            <a:endParaRPr lang="en-US" altLang="x-none" sz="1800">
              <a:latin typeface="Arial" charset="0"/>
            </a:endParaRPr>
          </a:p>
        </p:txBody>
      </p:sp>
      <p:sp>
        <p:nvSpPr>
          <p:cNvPr id="1039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Tahoma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930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eaLnBrk="1" fontAlgn="base" hangingPunct="1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eaLnBrk="1" fontAlgn="base" hangingPunct="1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eaLnBrk="1" fontAlgn="base" hangingPunct="1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10" Type="http://schemas.microsoft.com/office/2007/relationships/hdphoto" Target="../media/hdphoto4.wdp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 106A, Lecture 18</a:t>
            </a:r>
            <a:br>
              <a:rPr lang="en-US" dirty="0"/>
            </a:br>
            <a:r>
              <a:rPr lang="en-US" dirty="0"/>
              <a:t>Practice with 1D and 2D Arrays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328928" y="5193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57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Limitations of 2D Arrays</a:t>
            </a:r>
          </a:p>
        </p:txBody>
      </p:sp>
      <p:sp>
        <p:nvSpPr>
          <p:cNvPr id="149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sz="2600" dirty="0"/>
              <a:t>Unlike 1D arrays, you </a:t>
            </a:r>
            <a:r>
              <a:rPr lang="en-US" sz="2600" i="1" dirty="0"/>
              <a:t>cannot compare 2D arrays with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Arrays.equals</a:t>
            </a:r>
            <a:r>
              <a:rPr lang="en-US" sz="2600" dirty="0"/>
              <a:t>.  You must use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Arrays.deepEquals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.</a:t>
            </a:r>
          </a:p>
          <a:p>
            <a:pPr lvl="1">
              <a:lnSpc>
                <a:spcPct val="70000"/>
              </a:lnSpc>
              <a:buNone/>
              <a:defRPr/>
            </a:pPr>
            <a:endParaRPr lang="en-US" sz="2600" b="1" dirty="0">
              <a:solidFill>
                <a:srgbClr val="7030A0"/>
              </a:solidFill>
              <a:latin typeface="Consolas" charset="0"/>
            </a:endParaRPr>
          </a:p>
          <a:p>
            <a:pPr lvl="1">
              <a:lnSpc>
                <a:spcPct val="70000"/>
              </a:lnSpc>
              <a:buNone/>
              <a:defRPr/>
            </a:pPr>
            <a:r>
              <a:rPr lang="en-US" sz="2600" b="1" dirty="0" err="1">
                <a:solidFill>
                  <a:srgbClr val="7030A0"/>
                </a:solidFill>
                <a:latin typeface="Consolas" charset="0"/>
              </a:rPr>
              <a:t>int</a:t>
            </a:r>
            <a:r>
              <a:rPr lang="en-US" sz="2600" dirty="0">
                <a:latin typeface="Consolas" charset="0"/>
              </a:rPr>
              <a:t>[][] a1 = ...</a:t>
            </a:r>
          </a:p>
          <a:p>
            <a:pPr lvl="1">
              <a:lnSpc>
                <a:spcPct val="70000"/>
              </a:lnSpc>
              <a:buNone/>
              <a:defRPr/>
            </a:pPr>
            <a:r>
              <a:rPr lang="en-US" sz="2600" b="1" dirty="0" err="1">
                <a:solidFill>
                  <a:srgbClr val="7030A0"/>
                </a:solidFill>
                <a:latin typeface="Consolas" charset="0"/>
              </a:rPr>
              <a:t>int</a:t>
            </a:r>
            <a:r>
              <a:rPr lang="en-US" sz="2600" dirty="0">
                <a:latin typeface="Consolas" charset="0"/>
              </a:rPr>
              <a:t>[][] a2 = ...</a:t>
            </a:r>
          </a:p>
          <a:p>
            <a:pPr lvl="1">
              <a:lnSpc>
                <a:spcPct val="70000"/>
              </a:lnSpc>
              <a:buNone/>
              <a:defRPr/>
            </a:pPr>
            <a:r>
              <a:rPr lang="en-US" sz="2600" b="1" dirty="0">
                <a:solidFill>
                  <a:srgbClr val="7030A0"/>
                </a:solidFill>
                <a:latin typeface="Consolas" charset="0"/>
              </a:rPr>
              <a:t>if</a:t>
            </a:r>
            <a:r>
              <a:rPr lang="en-US" sz="2600" dirty="0">
                <a:latin typeface="Consolas" charset="0"/>
              </a:rPr>
              <a:t> (</a:t>
            </a:r>
            <a:r>
              <a:rPr lang="en-US" sz="2600" b="1" dirty="0" err="1">
                <a:solidFill>
                  <a:srgbClr val="0070C0"/>
                </a:solidFill>
                <a:latin typeface="Consolas" charset="0"/>
              </a:rPr>
              <a:t>Arrays.deepEquals</a:t>
            </a:r>
            <a:r>
              <a:rPr lang="en-US" sz="2600" b="1" dirty="0">
                <a:solidFill>
                  <a:srgbClr val="0070C0"/>
                </a:solidFill>
                <a:latin typeface="Consolas" charset="0"/>
              </a:rPr>
              <a:t>(a1, a2)</a:t>
            </a:r>
            <a:r>
              <a:rPr lang="en-US" sz="2600" dirty="0">
                <a:latin typeface="Consolas" charset="0"/>
              </a:rPr>
              <a:t>) {  ... }</a:t>
            </a:r>
            <a:endParaRPr lang="en-US" dirty="0">
              <a:latin typeface="Consolas" charset="0"/>
            </a:endParaRPr>
          </a:p>
          <a:p>
            <a:pPr eaLnBrk="1" hangingPunct="1">
              <a:defRPr/>
            </a:pPr>
            <a:endParaRPr lang="en-US" sz="2600" dirty="0">
              <a:cs typeface="+mn-cs"/>
            </a:endParaRPr>
          </a:p>
          <a:p>
            <a:pPr eaLnBrk="1" hangingPunct="1">
              <a:defRPr/>
            </a:pPr>
            <a:r>
              <a:rPr lang="en-US" sz="2600" dirty="0">
                <a:cs typeface="+mn-cs"/>
              </a:rPr>
              <a:t>A 2D array does not know how to print itself: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endParaRPr lang="en-US" sz="9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 err="1">
                <a:latin typeface="Consolas" charset="0"/>
              </a:rPr>
              <a:t>int</a:t>
            </a:r>
            <a:r>
              <a:rPr lang="en-US" altLang="x-none" sz="2000" dirty="0">
                <a:latin typeface="Consolas" charset="0"/>
              </a:rPr>
              <a:t>[][] </a:t>
            </a:r>
            <a:r>
              <a:rPr lang="en-US" altLang="x-none" sz="2000" b="1" i="1" dirty="0">
                <a:latin typeface="Consolas" charset="0"/>
              </a:rPr>
              <a:t>a</a:t>
            </a:r>
            <a:r>
              <a:rPr lang="en-US" altLang="x-none" sz="2000" dirty="0">
                <a:latin typeface="Consolas" charset="0"/>
              </a:rPr>
              <a:t> = new </a:t>
            </a:r>
            <a:r>
              <a:rPr lang="en-US" altLang="x-none" sz="2000" dirty="0" err="1">
                <a:latin typeface="Consolas" charset="0"/>
              </a:rPr>
              <a:t>int</a:t>
            </a:r>
            <a:r>
              <a:rPr lang="en-US" altLang="x-none" sz="2000" dirty="0">
                <a:latin typeface="Consolas" charset="0"/>
              </a:rPr>
              <a:t>[</a:t>
            </a:r>
            <a:r>
              <a:rPr lang="en-US" altLang="x-none" sz="2000" b="1" i="1" dirty="0">
                <a:latin typeface="Consolas" charset="0"/>
              </a:rPr>
              <a:t>rows</a:t>
            </a:r>
            <a:r>
              <a:rPr lang="en-US" altLang="x-none" sz="2000" dirty="0">
                <a:latin typeface="Consolas" charset="0"/>
              </a:rPr>
              <a:t>][</a:t>
            </a:r>
            <a:r>
              <a:rPr lang="en-US" altLang="x-none" sz="2000" b="1" i="1" dirty="0">
                <a:latin typeface="Consolas" charset="0"/>
              </a:rPr>
              <a:t>cols</a:t>
            </a:r>
            <a:r>
              <a:rPr lang="en-US" altLang="x-none" sz="2000" dirty="0">
                <a:latin typeface="Consolas" charset="0"/>
              </a:rPr>
              <a:t>];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 err="1">
                <a:latin typeface="Consolas" charset="0"/>
              </a:rPr>
              <a:t>println</a:t>
            </a:r>
            <a:r>
              <a:rPr lang="en-US" altLang="x-none" sz="2000" dirty="0">
                <a:latin typeface="Consolas" charset="0"/>
              </a:rPr>
              <a:t>(a);                    </a:t>
            </a: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// [[I@8cf420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 err="1">
                <a:latin typeface="Consolas" charset="0"/>
              </a:rPr>
              <a:t>println</a:t>
            </a:r>
            <a:r>
              <a:rPr lang="en-US" altLang="x-none" sz="2000" dirty="0">
                <a:latin typeface="Consolas" charset="0"/>
              </a:rPr>
              <a:t>(</a:t>
            </a:r>
            <a:r>
              <a:rPr lang="en-US" altLang="x-none" sz="2000" dirty="0" err="1">
                <a:latin typeface="Consolas" charset="0"/>
              </a:rPr>
              <a:t>Arrays.toString</a:t>
            </a:r>
            <a:r>
              <a:rPr lang="en-US" altLang="x-none" sz="2000" dirty="0">
                <a:latin typeface="Consolas" charset="0"/>
              </a:rPr>
              <a:t>(a));   </a:t>
            </a: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// [[I@6b3f44,[I@32c2a8]...</a:t>
            </a:r>
          </a:p>
          <a:p>
            <a:pPr lvl="1">
              <a:lnSpc>
                <a:spcPct val="80000"/>
              </a:lnSpc>
              <a:buNone/>
            </a:pPr>
            <a:endParaRPr lang="en-US" altLang="x-none" sz="2000" dirty="0">
              <a:solidFill>
                <a:srgbClr val="008000"/>
              </a:solidFill>
              <a:latin typeface="Consolas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// [[0, 1, 2, 3, 4], [1, 2, ...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 err="1">
                <a:latin typeface="Consolas" charset="0"/>
              </a:rPr>
              <a:t>println</a:t>
            </a:r>
            <a:r>
              <a:rPr lang="en-US" altLang="x-none" sz="2000" dirty="0">
                <a:latin typeface="Consolas" charset="0"/>
              </a:rPr>
              <a:t>(</a:t>
            </a:r>
            <a:r>
              <a:rPr lang="en-US" altLang="x-none" sz="2000" b="1" dirty="0" err="1">
                <a:solidFill>
                  <a:srgbClr val="0070C0"/>
                </a:solidFill>
                <a:latin typeface="Consolas" charset="0"/>
              </a:rPr>
              <a:t>Arrays.deepToString</a:t>
            </a:r>
            <a:r>
              <a:rPr lang="en-US" altLang="x-none" sz="2000" b="1" dirty="0">
                <a:solidFill>
                  <a:srgbClr val="0070C0"/>
                </a:solidFill>
                <a:latin typeface="Consolas" charset="0"/>
              </a:rPr>
              <a:t>(a)</a:t>
            </a:r>
            <a:r>
              <a:rPr lang="en-US" altLang="x-none" sz="2000" dirty="0">
                <a:latin typeface="Consolas" charset="0"/>
              </a:rPr>
              <a:t>);</a:t>
            </a:r>
            <a:endParaRPr lang="en-US" altLang="x-none" sz="2000" dirty="0">
              <a:solidFill>
                <a:srgbClr val="008000"/>
              </a:solidFill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61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A5B6FB-382A-0047-80D7-C85000FFC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840" y="2815274"/>
            <a:ext cx="5608320" cy="37388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8784" y="1430279"/>
            <a:ext cx="7266432" cy="1384995"/>
          </a:xfrm>
          <a:prstGeom prst="rect">
            <a:avLst/>
          </a:prstGeom>
          <a:solidFill>
            <a:srgbClr val="80221B"/>
          </a:solidFill>
          <a:ln>
            <a:noFill/>
          </a:ln>
          <a:effectLst>
            <a:glow rad="444500">
              <a:schemeClr val="accent6">
                <a:lumMod val="20000"/>
                <a:lumOff val="80000"/>
                <a:alpha val="40000"/>
              </a:schemeClr>
            </a:glow>
            <a:reflection endPos="0" dir="5400000" sy="-100000" algn="bl" rotWithShape="0"/>
            <a:softEdge rad="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Images are just grids (2D arrays) of pixels! Pixels are just integer values that have red, green, and blue components (each between 0 and 255).</a:t>
            </a:r>
          </a:p>
        </p:txBody>
      </p:sp>
    </p:spTree>
    <p:extLst>
      <p:ext uri="{BB962C8B-B14F-4D97-AF65-F5344CB8AC3E}">
        <p14:creationId xmlns:p14="http://schemas.microsoft.com/office/powerpoint/2010/main" val="412727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Pointillism is an art style where many small dots of color are combined to make a larger image.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500" y="2173732"/>
            <a:ext cx="5236500" cy="38125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029966"/>
            <a:ext cx="3169920" cy="2100072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3499104" y="3889502"/>
            <a:ext cx="573024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69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Red, Green and Blue in one </a:t>
            </a:r>
            <a:r>
              <a:rPr lang="en-US" sz="3800" dirty="0" err="1"/>
              <a:t>int</a:t>
            </a:r>
            <a:r>
              <a:rPr lang="en-US" sz="3800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Images </a:t>
            </a:r>
            <a:r>
              <a:rPr lang="en-US" sz="2800" i="1" dirty="0"/>
              <a:t>encode</a:t>
            </a:r>
            <a:r>
              <a:rPr lang="en-US" sz="2800" dirty="0"/>
              <a:t> the R, G, and B values (between 0 and 255) of a pixel into a single integer. You can convert between this </a:t>
            </a:r>
            <a:r>
              <a:rPr lang="en-US" sz="2800" b="1" dirty="0"/>
              <a:t>pixel value </a:t>
            </a:r>
            <a:r>
              <a:rPr lang="en-US" sz="2800" dirty="0"/>
              <a:t>and the individual </a:t>
            </a:r>
            <a:r>
              <a:rPr lang="en-US" sz="2800" b="1" dirty="0"/>
              <a:t>RGB values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800" b="1" i="1" dirty="0" err="1">
                <a:latin typeface="Consolas" charset="0"/>
                <a:ea typeface="Consolas" charset="0"/>
                <a:cs typeface="Consolas" charset="0"/>
              </a:rPr>
              <a:t>image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.getPixelArray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px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= pixels[0][0];</a:t>
            </a: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red = </a:t>
            </a: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GImage.getRed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px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);		</a:t>
            </a: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green = </a:t>
            </a: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GImage.getGreen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px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); </a:t>
            </a: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blue = </a:t>
            </a: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GImage.getBlue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px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1841016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New Pixels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Images </a:t>
            </a:r>
            <a:r>
              <a:rPr lang="en-US" sz="2800" i="1" dirty="0"/>
              <a:t>encode</a:t>
            </a:r>
            <a:r>
              <a:rPr lang="en-US" sz="2800" dirty="0"/>
              <a:t> the R, G, and B values (between 0 and 255) of a pixel into a single integer. You can convert between this </a:t>
            </a:r>
            <a:r>
              <a:rPr lang="en-US" sz="2800" b="1" dirty="0"/>
              <a:t>pixel value </a:t>
            </a:r>
            <a:r>
              <a:rPr lang="en-US" sz="2800" dirty="0"/>
              <a:t>and the individual </a:t>
            </a:r>
            <a:r>
              <a:rPr lang="en-US" sz="2800" b="1" dirty="0"/>
              <a:t>RGB values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You can also create pixels with your own RGB values.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r = ...</a:t>
            </a: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g = 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...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b = ...</a:t>
            </a: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pixel =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GImage.</a:t>
            </a: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createRGBPixel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(r, g, b);</a:t>
            </a:r>
          </a:p>
        </p:txBody>
      </p:sp>
    </p:spTree>
    <p:extLst>
      <p:ext uri="{BB962C8B-B14F-4D97-AF65-F5344CB8AC3E}">
        <p14:creationId xmlns:p14="http://schemas.microsoft.com/office/powerpoint/2010/main" val="267394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as 2D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We can get a </a:t>
            </a:r>
            <a:r>
              <a:rPr lang="en-US" sz="2800" dirty="0" err="1"/>
              <a:t>GImage</a:t>
            </a:r>
            <a:r>
              <a:rPr lang="en-US" sz="2800" dirty="0"/>
              <a:t> as a 2D array of pixels, and modify it any way we want.  Then, we can create a new </a:t>
            </a:r>
            <a:r>
              <a:rPr lang="en-US" sz="2800" dirty="0" err="1"/>
              <a:t>GImage</a:t>
            </a:r>
            <a:r>
              <a:rPr lang="en-US" sz="2800" dirty="0"/>
              <a:t> with the modified pixels.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img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8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8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“res/</a:t>
            </a:r>
            <a:r>
              <a:rPr lang="en-US" sz="2800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snowman.jpg</a:t>
            </a:r>
            <a:r>
              <a:rPr lang="en-US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”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8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img.</a:t>
            </a: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getPixelArray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... </a:t>
            </a:r>
            <a:r>
              <a:rPr lang="en-US" sz="28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(modify pixels)</a:t>
            </a: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img.</a:t>
            </a: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setPixelArray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(pixels);	</a:t>
            </a:r>
            <a:r>
              <a:rPr lang="en-US" sz="28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update image</a:t>
            </a:r>
          </a:p>
          <a:p>
            <a:pPr marL="0" indent="0">
              <a:buNone/>
            </a:pPr>
            <a:endParaRPr lang="en-US" sz="28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or make a new </a:t>
            </a:r>
            <a:r>
              <a:rPr lang="en-US" sz="2800" b="1" dirty="0" err="1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endParaRPr lang="en-US" sz="2800" b="1" dirty="0">
              <a:solidFill>
                <a:srgbClr val="00B05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newImg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(pixels)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05362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Modifying Image Pixels</a:t>
            </a:r>
          </a:p>
        </p:txBody>
      </p:sp>
      <p:sp>
        <p:nvSpPr>
          <p:cNvPr id="1675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There are many cool image algorithms based around modifying individual pixels in an image: grayscale, brighten, normalize, remove red-eye</a:t>
            </a:r>
            <a:r>
              <a:rPr lang="mr-IN" altLang="x-none" dirty="0"/>
              <a:t>…</a:t>
            </a:r>
            <a:endParaRPr lang="en-US" altLang="x-none" dirty="0"/>
          </a:p>
        </p:txBody>
      </p:sp>
      <p:pic>
        <p:nvPicPr>
          <p:cNvPr id="1675268" name="Picture 4" descr="graysca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>
            <a:fillRect/>
          </a:stretch>
        </p:blipFill>
        <p:spPr bwMode="auto">
          <a:xfrm>
            <a:off x="304800" y="4649788"/>
            <a:ext cx="5486400" cy="182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75269" name="Picture 5" descr="zo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41" b="12051"/>
          <a:stretch>
            <a:fillRect/>
          </a:stretch>
        </p:blipFill>
        <p:spPr bwMode="auto">
          <a:xfrm>
            <a:off x="6248400" y="4573588"/>
            <a:ext cx="26670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46960" y="4111923"/>
            <a:ext cx="1402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grayscale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80860" y="4108495"/>
            <a:ext cx="1402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zoom</a:t>
            </a:r>
          </a:p>
        </p:txBody>
      </p:sp>
    </p:spTree>
    <p:extLst>
      <p:ext uri="{BB962C8B-B14F-4D97-AF65-F5344CB8AC3E}">
        <p14:creationId xmlns:p14="http://schemas.microsoft.com/office/powerpoint/2010/main" val="359868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err="1"/>
              <a:t>GImage</a:t>
            </a:r>
            <a:r>
              <a:rPr lang="en-US" altLang="x-none" dirty="0"/>
              <a:t> Pixel Methods</a:t>
            </a:r>
          </a:p>
        </p:txBody>
      </p:sp>
      <p:sp>
        <p:nvSpPr>
          <p:cNvPr id="1738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x-none" dirty="0" err="1">
                <a:latin typeface="Consolas" charset="0"/>
              </a:rPr>
              <a:t>GImage</a:t>
            </a:r>
            <a:r>
              <a:rPr lang="en-US" altLang="x-none" dirty="0">
                <a:latin typeface="Consolas" charset="0"/>
              </a:rPr>
              <a:t> </a:t>
            </a:r>
            <a:r>
              <a:rPr lang="en-US" altLang="x-none" dirty="0" err="1">
                <a:latin typeface="Consolas" charset="0"/>
              </a:rPr>
              <a:t>img</a:t>
            </a:r>
            <a:r>
              <a:rPr lang="en-US" altLang="x-none" dirty="0">
                <a:latin typeface="Consolas" charset="0"/>
              </a:rPr>
              <a:t> = new </a:t>
            </a:r>
            <a:r>
              <a:rPr lang="en-US" altLang="x-none" dirty="0" err="1">
                <a:latin typeface="Consolas" charset="0"/>
              </a:rPr>
              <a:t>GImage</a:t>
            </a:r>
            <a:r>
              <a:rPr lang="en-US" altLang="x-none" dirty="0">
                <a:latin typeface="Consolas" charset="0"/>
              </a:rPr>
              <a:t>("res/</a:t>
            </a:r>
            <a:r>
              <a:rPr lang="en-US" altLang="x-none" dirty="0" err="1">
                <a:latin typeface="Consolas" charset="0"/>
              </a:rPr>
              <a:t>daisy.jpg</a:t>
            </a:r>
            <a:r>
              <a:rPr lang="en-US" altLang="x-none" dirty="0">
                <a:latin typeface="Consolas" charset="0"/>
              </a:rPr>
              <a:t>");</a:t>
            </a:r>
          </a:p>
        </p:txBody>
      </p:sp>
      <p:graphicFrame>
        <p:nvGraphicFramePr>
          <p:cNvPr id="1738756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765854"/>
              </p:ext>
            </p:extLst>
          </p:nvPr>
        </p:nvGraphicFramePr>
        <p:xfrm>
          <a:off x="76200" y="2056837"/>
          <a:ext cx="8991600" cy="4420163"/>
        </p:xfrm>
        <a:graphic>
          <a:graphicData uri="http://schemas.openxmlformats.org/drawingml/2006/table">
            <a:tbl>
              <a:tblPr/>
              <a:tblGrid>
                <a:gridCol w="441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Method name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Description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img</a:t>
                      </a: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.getPixelArray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()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returns pixels as 2D array of ints, where each int in the array contains all 3 of Red, Green, and Blue merged into a single integer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img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.setPixelArray(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array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);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updates pixels using the given 2D array of ints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GImage.createRGBPixel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r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, </a:t>
                      </a:r>
                      <a:r>
                        <a:rPr kumimoji="0" lang="en-US" altLang="x-none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g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, </a:t>
                      </a:r>
                      <a:r>
                        <a:rPr kumimoji="0" lang="en-US" altLang="x-none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b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returns an int that merges the given amounts of red, green and blue (each 0-255)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GImage.getRed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px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  <a:b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</a:b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GImage.getGreen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px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  <a:b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</a:b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GImage.getBlue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px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returns the redness, greenness, or blueness of the given pixel as an integer from 0-255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4197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Recap: Modifying Pixels</a:t>
            </a:r>
          </a:p>
        </p:txBody>
      </p:sp>
      <p:sp>
        <p:nvSpPr>
          <p:cNvPr id="1736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b="1" dirty="0"/>
              <a:t>Extract</a:t>
            </a:r>
            <a:r>
              <a:rPr lang="en-US" altLang="x-none" dirty="0"/>
              <a:t> pixel RGB colors with </a:t>
            </a:r>
            <a:r>
              <a:rPr lang="en-US" altLang="x-none" dirty="0" err="1">
                <a:latin typeface="Consolas" charset="0"/>
              </a:rPr>
              <a:t>GImage.getRed</a:t>
            </a:r>
            <a:r>
              <a:rPr lang="en-US" altLang="x-none" dirty="0"/>
              <a:t>/</a:t>
            </a:r>
            <a:r>
              <a:rPr lang="en-US" altLang="x-none" dirty="0">
                <a:latin typeface="Consolas" charset="0"/>
              </a:rPr>
              <a:t>Blue</a:t>
            </a:r>
            <a:r>
              <a:rPr lang="en-US" altLang="x-none" dirty="0"/>
              <a:t>/</a:t>
            </a:r>
            <a:r>
              <a:rPr lang="en-US" altLang="x-none" dirty="0">
                <a:latin typeface="Consolas" charset="0"/>
              </a:rPr>
              <a:t>Green</a:t>
            </a:r>
            <a:r>
              <a:rPr lang="en-US" altLang="x-none" dirty="0"/>
              <a:t>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8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400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red   = </a:t>
            </a:r>
            <a:r>
              <a:rPr lang="en-US" altLang="x-none" b="1" dirty="0" err="1">
                <a:latin typeface="Consolas" charset="0"/>
              </a:rPr>
              <a:t>GImage.getRed</a:t>
            </a:r>
            <a:r>
              <a:rPr lang="en-US" altLang="x-none" dirty="0">
                <a:latin typeface="Consolas" charset="0"/>
              </a:rPr>
              <a:t>(pixels[0][0]);    </a:t>
            </a:r>
            <a:r>
              <a:rPr lang="en-US" altLang="x-none" dirty="0">
                <a:solidFill>
                  <a:srgbClr val="008000"/>
                </a:solidFill>
                <a:latin typeface="Consolas" charset="0"/>
              </a:rPr>
              <a:t>// 0-255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400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green = </a:t>
            </a:r>
            <a:r>
              <a:rPr lang="en-US" altLang="x-none" b="1" dirty="0" err="1">
                <a:latin typeface="Consolas" charset="0"/>
              </a:rPr>
              <a:t>GImage.getGreen</a:t>
            </a:r>
            <a:r>
              <a:rPr lang="en-US" altLang="x-none" dirty="0">
                <a:latin typeface="Consolas" charset="0"/>
              </a:rPr>
              <a:t>(pixels[0][0]);  </a:t>
            </a:r>
            <a:r>
              <a:rPr lang="en-US" altLang="x-none" dirty="0">
                <a:solidFill>
                  <a:srgbClr val="008000"/>
                </a:solidFill>
                <a:latin typeface="Consolas" charset="0"/>
              </a:rPr>
              <a:t>// 0-255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400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blue  = </a:t>
            </a:r>
            <a:r>
              <a:rPr lang="en-US" altLang="x-none" b="1" dirty="0" err="1">
                <a:latin typeface="Consolas" charset="0"/>
              </a:rPr>
              <a:t>GImage.getBlue</a:t>
            </a:r>
            <a:r>
              <a:rPr lang="en-US" altLang="x-none" dirty="0">
                <a:latin typeface="Consolas" charset="0"/>
              </a:rPr>
              <a:t>(pixels[0][0]);   </a:t>
            </a:r>
            <a:r>
              <a:rPr lang="en-US" altLang="x-none" dirty="0">
                <a:solidFill>
                  <a:srgbClr val="008000"/>
                </a:solidFill>
                <a:latin typeface="Consolas" charset="0"/>
              </a:rPr>
              <a:t>// 0-255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r>
              <a:rPr lang="en-US" altLang="x-none" b="1" dirty="0"/>
              <a:t>Modify</a:t>
            </a:r>
            <a:r>
              <a:rPr lang="en-US" altLang="x-none" dirty="0"/>
              <a:t> the color components for a given pixel.</a:t>
            </a:r>
          </a:p>
          <a:p>
            <a:pPr lvl="1">
              <a:buFontTx/>
              <a:buNone/>
            </a:pPr>
            <a:r>
              <a:rPr lang="en-US" altLang="x-none" dirty="0">
                <a:latin typeface="Consolas" charset="0"/>
              </a:rPr>
              <a:t>	red = 0;   </a:t>
            </a:r>
            <a:r>
              <a:rPr lang="en-US" altLang="x-none" dirty="0">
                <a:solidFill>
                  <a:srgbClr val="008000"/>
                </a:solidFill>
                <a:latin typeface="Consolas" charset="0"/>
              </a:rPr>
              <a:t>// remove redness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>
              <a:lnSpc>
                <a:spcPct val="80000"/>
              </a:lnSpc>
            </a:pPr>
            <a:r>
              <a:rPr lang="en-US" altLang="x-none" b="1" dirty="0"/>
              <a:t>Combine</a:t>
            </a:r>
            <a:r>
              <a:rPr lang="en-US" altLang="x-none" dirty="0"/>
              <a:t> the RGB back together into a single </a:t>
            </a:r>
            <a:r>
              <a:rPr lang="en-US" altLang="x-none" dirty="0">
                <a:latin typeface="Consolas" charset="0"/>
              </a:rPr>
              <a:t>int</a:t>
            </a:r>
            <a:r>
              <a:rPr lang="en-US" altLang="x-none" dirty="0"/>
              <a:t>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8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	pixels[0][0] = </a:t>
            </a:r>
            <a:r>
              <a:rPr lang="en-US" altLang="x-none" sz="2000" dirty="0" err="1">
                <a:latin typeface="Consolas" charset="0"/>
              </a:rPr>
              <a:t>GImage.createRGBPixel</a:t>
            </a:r>
            <a:r>
              <a:rPr lang="en-US" altLang="x-none" sz="2000" dirty="0">
                <a:latin typeface="Consolas" charset="0"/>
              </a:rPr>
              <a:t>(red, green, blue);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>
              <a:lnSpc>
                <a:spcPct val="80000"/>
              </a:lnSpc>
            </a:pPr>
            <a:r>
              <a:rPr lang="en-US" altLang="x-none" b="1" dirty="0"/>
              <a:t>Update</a:t>
            </a:r>
            <a:r>
              <a:rPr lang="en-US" altLang="x-none" dirty="0"/>
              <a:t> the image with your modified pixels when finished.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800" dirty="0"/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b="1" i="1" dirty="0" err="1">
                <a:latin typeface="Consolas" charset="0"/>
              </a:rPr>
              <a:t>image</a:t>
            </a:r>
            <a:r>
              <a:rPr lang="en-US" altLang="x-none" dirty="0" err="1">
                <a:latin typeface="Consolas" charset="0"/>
              </a:rPr>
              <a:t>.setPixelArray</a:t>
            </a:r>
            <a:r>
              <a:rPr lang="en-US" altLang="x-none" dirty="0">
                <a:latin typeface="Consolas" charset="0"/>
              </a:rPr>
              <a:t>(pixels);</a:t>
            </a:r>
          </a:p>
        </p:txBody>
      </p:sp>
    </p:spTree>
    <p:extLst>
      <p:ext uri="{BB962C8B-B14F-4D97-AF65-F5344CB8AC3E}">
        <p14:creationId xmlns:p14="http://schemas.microsoft.com/office/powerpoint/2010/main" val="957346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Recap: 2D Arrays and Images</a:t>
            </a:r>
          </a:p>
          <a:p>
            <a:r>
              <a:rPr lang="en-US" sz="3600" dirty="0"/>
              <a:t>Practice: Shrink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Practice: Cryptogram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Practice: Tic-Tac-Toe</a:t>
            </a:r>
          </a:p>
          <a:p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556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967" y="-228600"/>
            <a:ext cx="9989855" cy="7391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57437" y="5255591"/>
            <a:ext cx="154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halkboard"/>
                <a:cs typeface="Chalkboard"/>
              </a:rPr>
              <a:t>Midterm!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18298" y="4793926"/>
            <a:ext cx="1105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halkboard"/>
                <a:cs typeface="Chalkboard"/>
              </a:rPr>
              <a:t>Arrays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 rot="21275596">
            <a:off x="4501284" y="4228706"/>
            <a:ext cx="1571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Chalkboard"/>
                <a:cs typeface="Chalkboard"/>
              </a:rPr>
              <a:t>2D Arrays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186046">
            <a:off x="5607034" y="3166095"/>
            <a:ext cx="143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Practice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895638" y="775547"/>
            <a:ext cx="1780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HW5:</a:t>
            </a:r>
          </a:p>
          <a:p>
            <a:pPr algn="ctr"/>
            <a:r>
              <a:rPr lang="en-US" sz="2400" dirty="0" err="1">
                <a:latin typeface="Chalkboard"/>
                <a:cs typeface="Chalkboard"/>
              </a:rPr>
              <a:t>ImageShop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 rot="20058668">
            <a:off x="2281751" y="5698024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The River of Java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1477261"/>
            <a:ext cx="1288642" cy="202129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659505"/>
            <a:ext cx="1288642" cy="202129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191046"/>
            <a:ext cx="1288642" cy="20212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1653" y="2381227"/>
            <a:ext cx="726721" cy="86852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006459" y="1953417"/>
            <a:ext cx="1717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are here</a:t>
            </a:r>
          </a:p>
        </p:txBody>
      </p:sp>
    </p:spTree>
    <p:extLst>
      <p:ext uri="{BB962C8B-B14F-4D97-AF65-F5344CB8AC3E}">
        <p14:creationId xmlns:p14="http://schemas.microsoft.com/office/powerpoint/2010/main" val="1305554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Shrink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Let’s write a program that can </a:t>
            </a:r>
            <a:r>
              <a:rPr lang="en-US" i="1" dirty="0"/>
              <a:t>shrink</a:t>
            </a:r>
            <a:r>
              <a:rPr lang="en-US" dirty="0"/>
              <a:t> an image to ½ its original size.</a:t>
            </a:r>
          </a:p>
        </p:txBody>
      </p:sp>
      <p:sp>
        <p:nvSpPr>
          <p:cNvPr id="6" name="Right Arrow 5"/>
          <p:cNvSpPr/>
          <p:nvPr/>
        </p:nvSpPr>
        <p:spPr>
          <a:xfrm>
            <a:off x="4480003" y="3978852"/>
            <a:ext cx="1485900" cy="736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29586B-D302-2645-90C5-C5A891B4B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837075"/>
            <a:ext cx="3676184" cy="24507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BB6BA4-D873-D343-9715-F56456800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322" y="4062469"/>
            <a:ext cx="1836145" cy="122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056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Shrink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4500"/>
              </p:ext>
            </p:extLst>
          </p:nvPr>
        </p:nvGraphicFramePr>
        <p:xfrm>
          <a:off x="783772" y="2974967"/>
          <a:ext cx="3390904" cy="337094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47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7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7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77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427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27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27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27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943140"/>
              </p:ext>
            </p:extLst>
          </p:nvPr>
        </p:nvGraphicFramePr>
        <p:xfrm>
          <a:off x="6515100" y="3817702"/>
          <a:ext cx="1695452" cy="168547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47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7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27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27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Right Arrow 9"/>
          <p:cNvSpPr/>
          <p:nvPr/>
        </p:nvSpPr>
        <p:spPr>
          <a:xfrm>
            <a:off x="4601938" y="4292435"/>
            <a:ext cx="1485900" cy="736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EF51E3-2A18-8E46-9C93-83C2E7BC1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Given a pixel (x, y) in our smaller image, how do we know which pixel in our larger image should go there?</a:t>
            </a:r>
          </a:p>
        </p:txBody>
      </p:sp>
    </p:spTree>
    <p:extLst>
      <p:ext uri="{BB962C8B-B14F-4D97-AF65-F5344CB8AC3E}">
        <p14:creationId xmlns:p14="http://schemas.microsoft.com/office/powerpoint/2010/main" val="157925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Shrink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Given a pixel (x, y) in our smaller image, how do we know which pixel in our larger image should go there?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113801"/>
              </p:ext>
            </p:extLst>
          </p:nvPr>
        </p:nvGraphicFramePr>
        <p:xfrm>
          <a:off x="783772" y="2974967"/>
          <a:ext cx="3390904" cy="337094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47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7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7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77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427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27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27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27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18599"/>
              </p:ext>
            </p:extLst>
          </p:nvPr>
        </p:nvGraphicFramePr>
        <p:xfrm>
          <a:off x="6515100" y="3817702"/>
          <a:ext cx="1695452" cy="168547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47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7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27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27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Right Arrow 10"/>
          <p:cNvSpPr/>
          <p:nvPr/>
        </p:nvSpPr>
        <p:spPr>
          <a:xfrm>
            <a:off x="4601938" y="4292435"/>
            <a:ext cx="1485900" cy="736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23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Shrink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40643"/>
              </p:ext>
            </p:extLst>
          </p:nvPr>
        </p:nvGraphicFramePr>
        <p:xfrm>
          <a:off x="783772" y="2974967"/>
          <a:ext cx="3390904" cy="337094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47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7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7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77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42736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(0</a:t>
                      </a:r>
                      <a:r>
                        <a:rPr lang="en-US" sz="2200" b="1" baseline="0" dirty="0">
                          <a:solidFill>
                            <a:schemeClr val="bg1"/>
                          </a:solidFill>
                        </a:rPr>
                        <a:t> , 0)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(0, 2)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2736">
                <a:tc>
                  <a:txBody>
                    <a:bodyPr/>
                    <a:lstStyle/>
                    <a:p>
                      <a:pPr algn="ctr"/>
                      <a:endParaRPr lang="en-US" sz="22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2736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(2, 0)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(2, 2)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2736">
                <a:tc>
                  <a:txBody>
                    <a:bodyPr/>
                    <a:lstStyle/>
                    <a:p>
                      <a:pPr algn="ctr"/>
                      <a:endParaRPr lang="en-US" sz="22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182995"/>
              </p:ext>
            </p:extLst>
          </p:nvPr>
        </p:nvGraphicFramePr>
        <p:xfrm>
          <a:off x="6515100" y="3817702"/>
          <a:ext cx="1695452" cy="168547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47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7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2736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(0, 0)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(0,</a:t>
                      </a:r>
                      <a:r>
                        <a:rPr lang="en-US" sz="2200" b="1" baseline="0" dirty="0">
                          <a:solidFill>
                            <a:schemeClr val="bg1"/>
                          </a:solidFill>
                        </a:rPr>
                        <a:t> 1)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2736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(1, 0)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(1,</a:t>
                      </a:r>
                      <a:r>
                        <a:rPr lang="en-US" sz="2200" b="1" baseline="0" dirty="0">
                          <a:solidFill>
                            <a:schemeClr val="bg1"/>
                          </a:solidFill>
                        </a:rPr>
                        <a:t> 1)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ight Arrow 6"/>
          <p:cNvSpPr/>
          <p:nvPr/>
        </p:nvSpPr>
        <p:spPr>
          <a:xfrm>
            <a:off x="4601938" y="4292435"/>
            <a:ext cx="1485900" cy="736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Given a pixel (x, y) in our smaller image, how do we know which pixel in our larger image should go there?</a:t>
            </a:r>
          </a:p>
        </p:txBody>
      </p:sp>
    </p:spTree>
    <p:extLst>
      <p:ext uri="{BB962C8B-B14F-4D97-AF65-F5344CB8AC3E}">
        <p14:creationId xmlns:p14="http://schemas.microsoft.com/office/powerpoint/2010/main" val="222962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Shrink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210052" y="4292435"/>
            <a:ext cx="1485900" cy="736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Given a pixel (x, y) in our smaller image, how do we know which pixel in our larger image should go there?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63390"/>
              </p:ext>
            </p:extLst>
          </p:nvPr>
        </p:nvGraphicFramePr>
        <p:xfrm>
          <a:off x="649063" y="3158210"/>
          <a:ext cx="3004458" cy="29976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00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96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961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6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61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96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961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917498"/>
              </p:ext>
            </p:extLst>
          </p:nvPr>
        </p:nvGraphicFramePr>
        <p:xfrm>
          <a:off x="6252483" y="3763504"/>
          <a:ext cx="1790700" cy="179386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79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79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79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2089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Shrink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image.getPixelArray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[][] result =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/2][pixels[0].length/2];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r = 0; r &lt;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result.length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 r++)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c = 0; c &lt; result[0].length;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c++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{		result[r][c] = pixels[r*2][c*2];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image.setPixelArray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(result);</a:t>
            </a:r>
          </a:p>
        </p:txBody>
      </p:sp>
    </p:spTree>
    <p:extLst>
      <p:ext uri="{BB962C8B-B14F-4D97-AF65-F5344CB8AC3E}">
        <p14:creationId xmlns:p14="http://schemas.microsoft.com/office/powerpoint/2010/main" val="1183445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Shrink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image.getPixelArray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[][] result =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/2][pixels[0].length/2];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 = 0; r &lt;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result.length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 r++)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 = 0; c &lt; result[0].length;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c++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 {		result[r][c] = pixels[r*2][c*2];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image.setPixelArray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(result);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939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Shrink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image.getPixelArray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[][] result =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/2][pixels[0].length/2];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r = 0; r &lt; 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result.length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; r++) {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c = 0; c &lt; result[0].length; 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c++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) {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result[r][c] = pixels[r*2][c*2];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image.setPixelArray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(result);</a:t>
            </a:r>
          </a:p>
        </p:txBody>
      </p:sp>
    </p:spTree>
    <p:extLst>
      <p:ext uri="{BB962C8B-B14F-4D97-AF65-F5344CB8AC3E}">
        <p14:creationId xmlns:p14="http://schemas.microsoft.com/office/powerpoint/2010/main" val="1071742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Shrink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image.getPixelArray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[][] result =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/2][pixels[0].length/2];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 = 0; r &lt;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result.length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 r++)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 = 0; c &lt; result[0].length;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c++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 {		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result[r][c] = pixels[r*2][c*2];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image.setPixelArray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(result);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597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Shrink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image.getPixelArray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[][] result =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/2][pixels[0].length/2];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 = 0; r &lt;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result.length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 r++)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 = 0; c &lt; result[0].length;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c++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 {		result[r][c] = pixels[r*2][c*2];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image.setPixelArray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(result);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06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Recap: 2D Arrays and Images</a:t>
            </a:r>
          </a:p>
          <a:p>
            <a:r>
              <a:rPr lang="en-US" sz="3600" dirty="0"/>
              <a:t>Practice: Shrink</a:t>
            </a:r>
          </a:p>
          <a:p>
            <a:r>
              <a:rPr lang="en-US" sz="3600" dirty="0"/>
              <a:t>Practice: Cryptogram</a:t>
            </a:r>
          </a:p>
          <a:p>
            <a:r>
              <a:rPr lang="en-US" sz="3600" dirty="0"/>
              <a:t>Practice: Tic-Tac-Toe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66412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Shrink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image.getPixelArray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[][] result =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/2][pixels[0].length/2];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r = 0; r &lt;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result.length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 r++)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c = 0; c &lt; result[0].length;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c++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{		result[r][c] = pixels[r*2][c*2];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image.setPixelArray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(result);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8167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Recap: 2D Arrays and Images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Practice: Shrink</a:t>
            </a:r>
          </a:p>
          <a:p>
            <a:r>
              <a:rPr lang="en-US" sz="3600" dirty="0"/>
              <a:t>Practice: Cryptogram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Practice: Tic-Tac-Toe</a:t>
            </a:r>
          </a:p>
          <a:p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4548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52400" y="1295400"/>
            <a:ext cx="54483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x-none" dirty="0">
                <a:latin typeface="Consolas" charset="0"/>
              </a:rPr>
              <a:t>A </a:t>
            </a:r>
            <a:r>
              <a:rPr lang="en-US" altLang="x-none" b="1" i="1" dirty="0">
                <a:latin typeface="Consolas" charset="0"/>
              </a:rPr>
              <a:t>cryptogram</a:t>
            </a:r>
            <a:r>
              <a:rPr lang="en-US" altLang="x-none" dirty="0">
                <a:latin typeface="Consolas" charset="0"/>
              </a:rPr>
              <a:t> is a puzzle in which a message is encoded by replacing each letter in the original text with some other letter. Your job in solving a cryptogram is figuring out this substitution pattern.</a:t>
            </a:r>
          </a:p>
          <a:p>
            <a:pPr marL="0" indent="0">
              <a:buNone/>
            </a:pPr>
            <a:endParaRPr lang="en-US" altLang="x-none" dirty="0">
              <a:latin typeface="Consolas" charset="0"/>
            </a:endParaRPr>
          </a:p>
          <a:p>
            <a:pPr marL="0" indent="0">
              <a:buNone/>
            </a:pPr>
            <a:r>
              <a:rPr lang="en-US" altLang="x-none" dirty="0">
                <a:latin typeface="Consolas" charset="0"/>
              </a:rPr>
              <a:t>A common technique is assuming the most common letters in the coded message correspond to the most common letters in English.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Cryptogram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7E50C58A-21F5-5746-875B-9046DEC04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656" t="479" r="656" b="479"/>
          <a:stretch>
            <a:fillRect/>
          </a:stretch>
        </p:blipFill>
        <p:spPr bwMode="auto">
          <a:xfrm>
            <a:off x="6245655" y="2206271"/>
            <a:ext cx="2441145" cy="33598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8" name="Text Box 7">
            <a:extLst>
              <a:ext uri="{FF2B5EF4-FFF2-40B4-BE49-F238E27FC236}">
                <a16:creationId xmlns:a16="http://schemas.microsoft.com/office/drawing/2014/main" id="{F302DAC1-29A8-A840-83A0-409D4DBEB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8288" y="5566128"/>
            <a:ext cx="2855877" cy="328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defTabSz="1007943" eaLnBrk="0">
              <a:lnSpc>
                <a:spcPct val="100000"/>
              </a:lnSpc>
              <a:spcBef>
                <a:spcPct val="50000"/>
              </a:spcBef>
              <a:buClrTx/>
              <a:buSzTx/>
            </a:pPr>
            <a:r>
              <a:rPr lang="en-US" sz="1543" b="1" dirty="0">
                <a:solidFill>
                  <a:srgbClr val="000000"/>
                </a:solidFill>
                <a:latin typeface="Helvetica Neue" pitchFamily="1" charset="0"/>
              </a:rPr>
              <a:t>Edgar Allan Poe (1809-1849)</a:t>
            </a:r>
            <a:endParaRPr lang="en-US" sz="1543" b="1" dirty="0">
              <a:solidFill>
                <a:srgbClr val="000000"/>
              </a:solidFill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469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 Frequency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A34189-C1E9-4845-B757-558D7B642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20992"/>
            <a:ext cx="7260792" cy="55370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C74553-8553-8E45-9FD2-364EE0053549}"/>
              </a:ext>
            </a:extLst>
          </p:cNvPr>
          <p:cNvSpPr txBox="1"/>
          <p:nvPr/>
        </p:nvSpPr>
        <p:spPr>
          <a:xfrm>
            <a:off x="5573712" y="4389437"/>
            <a:ext cx="2852063" cy="86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Peter </a:t>
            </a:r>
            <a:r>
              <a:rPr lang="en-US" dirty="0" err="1"/>
              <a:t>Norvig</a:t>
            </a:r>
            <a:endParaRPr lang="en-US" dirty="0"/>
          </a:p>
          <a:p>
            <a:r>
              <a:rPr lang="en-US" dirty="0"/>
              <a:t>Head of Google Research</a:t>
            </a:r>
          </a:p>
          <a:p>
            <a:r>
              <a:rPr lang="en-US" dirty="0"/>
              <a:t>Former CS221 Instructor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3D5309-0106-1B40-B2C1-74DB151145FF}"/>
              </a:ext>
            </a:extLst>
          </p:cNvPr>
          <p:cNvSpPr txBox="1"/>
          <p:nvPr/>
        </p:nvSpPr>
        <p:spPr>
          <a:xfrm>
            <a:off x="5573712" y="5456237"/>
            <a:ext cx="290335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Based on 3.8 trillion letters</a:t>
            </a:r>
          </a:p>
        </p:txBody>
      </p:sp>
    </p:spTree>
    <p:extLst>
      <p:ext uri="{BB962C8B-B14F-4D97-AF65-F5344CB8AC3E}">
        <p14:creationId xmlns:p14="http://schemas.microsoft.com/office/powerpoint/2010/main" val="17782313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Poe’s Cryptographic Puzzle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6817388-0BC2-0E41-8777-8D444BC05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785" y="1392453"/>
            <a:ext cx="6252506" cy="1704796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defTabSz="914305" eaLnBrk="0"/>
            <a:endParaRPr lang="en-US" sz="1400">
              <a:solidFill>
                <a:srgbClr val="000000"/>
              </a:solidFill>
              <a:latin typeface="Helvetica Neue" pitchFamily="1" charset="0"/>
            </a:endParaRPr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8831AE50-15C4-AE42-B6A1-10E8CE090441}"/>
              </a:ext>
            </a:extLst>
          </p:cNvPr>
          <p:cNvGrpSpPr>
            <a:grpSpLocks/>
          </p:cNvGrpSpPr>
          <p:nvPr/>
        </p:nvGrpSpPr>
        <p:grpSpPr bwMode="auto">
          <a:xfrm>
            <a:off x="886212" y="1371815"/>
            <a:ext cx="6171552" cy="1766702"/>
            <a:chOff x="576" y="2192"/>
            <a:chExt cx="3888" cy="1113"/>
          </a:xfrm>
        </p:grpSpPr>
        <p:sp>
          <p:nvSpPr>
            <p:cNvPr id="10" name="Text Box 21">
              <a:extLst>
                <a:ext uri="{FF2B5EF4-FFF2-40B4-BE49-F238E27FC236}">
                  <a16:creationId xmlns:a16="http://schemas.microsoft.com/office/drawing/2014/main" id="{7DBD3FA9-ECF9-DF4A-87CE-F74425DD03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11" name="Text Box 58">
              <a:extLst>
                <a:ext uri="{FF2B5EF4-FFF2-40B4-BE49-F238E27FC236}">
                  <a16:creationId xmlns:a16="http://schemas.microsoft.com/office/drawing/2014/main" id="{84CFF8C0-2661-7E4D-9EEB-3DFC3AB8B3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3</a:t>
              </a:r>
            </a:p>
          </p:txBody>
        </p:sp>
        <p:sp>
          <p:nvSpPr>
            <p:cNvPr id="12" name="Text Box 59">
              <a:extLst>
                <a:ext uri="{FF2B5EF4-FFF2-40B4-BE49-F238E27FC236}">
                  <a16:creationId xmlns:a16="http://schemas.microsoft.com/office/drawing/2014/main" id="{04D59958-91FE-124A-98DD-EE6431F77E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13" name="Text Box 60">
              <a:extLst>
                <a:ext uri="{FF2B5EF4-FFF2-40B4-BE49-F238E27FC236}">
                  <a16:creationId xmlns:a16="http://schemas.microsoft.com/office/drawing/2014/main" id="{034AC52C-0387-964F-99E8-3E83C892FE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14" name="Text Box 61">
              <a:extLst>
                <a:ext uri="{FF2B5EF4-FFF2-40B4-BE49-F238E27FC236}">
                  <a16:creationId xmlns:a16="http://schemas.microsoft.com/office/drawing/2014/main" id="{D301B782-2742-B947-8938-491AE3F190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15" name="Text Box 62">
              <a:extLst>
                <a:ext uri="{FF2B5EF4-FFF2-40B4-BE49-F238E27FC236}">
                  <a16:creationId xmlns:a16="http://schemas.microsoft.com/office/drawing/2014/main" id="{D497C7BB-C313-DC4D-8C15-627C715F24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3</a:t>
              </a:r>
            </a:p>
          </p:txBody>
        </p:sp>
        <p:sp>
          <p:nvSpPr>
            <p:cNvPr id="16" name="Text Box 63">
              <a:extLst>
                <a:ext uri="{FF2B5EF4-FFF2-40B4-BE49-F238E27FC236}">
                  <a16:creationId xmlns:a16="http://schemas.microsoft.com/office/drawing/2014/main" id="{40D3116A-21C6-9D47-AD1B-CE39D3C95A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0</a:t>
              </a:r>
            </a:p>
          </p:txBody>
        </p:sp>
        <p:sp>
          <p:nvSpPr>
            <p:cNvPr id="17" name="Text Box 64">
              <a:extLst>
                <a:ext uri="{FF2B5EF4-FFF2-40B4-BE49-F238E27FC236}">
                  <a16:creationId xmlns:a16="http://schemas.microsoft.com/office/drawing/2014/main" id="{81C10111-39F8-FC46-9F4D-83E278D158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18" name="Text Box 65">
              <a:extLst>
                <a:ext uri="{FF2B5EF4-FFF2-40B4-BE49-F238E27FC236}">
                  <a16:creationId xmlns:a16="http://schemas.microsoft.com/office/drawing/2014/main" id="{36E81091-B8A2-C541-A40B-3CFE254D5C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19" name="Text Box 66">
              <a:extLst>
                <a:ext uri="{FF2B5EF4-FFF2-40B4-BE49-F238E27FC236}">
                  <a16:creationId xmlns:a16="http://schemas.microsoft.com/office/drawing/2014/main" id="{D9F6956A-2BD9-714B-A4FA-52608E2E2A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20" name="Text Box 67">
              <a:extLst>
                <a:ext uri="{FF2B5EF4-FFF2-40B4-BE49-F238E27FC236}">
                  <a16:creationId xmlns:a16="http://schemas.microsoft.com/office/drawing/2014/main" id="{A372B8A3-C1A3-6C44-8F52-D79B35E08B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21" name="Text Box 68">
              <a:extLst>
                <a:ext uri="{FF2B5EF4-FFF2-40B4-BE49-F238E27FC236}">
                  <a16:creationId xmlns:a16="http://schemas.microsoft.com/office/drawing/2014/main" id="{5D8E9E23-1A31-EA44-862B-641549BC57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22" name="Text Box 69">
              <a:extLst>
                <a:ext uri="{FF2B5EF4-FFF2-40B4-BE49-F238E27FC236}">
                  <a16:creationId xmlns:a16="http://schemas.microsoft.com/office/drawing/2014/main" id="{5D03EA0E-9878-654D-8AC7-EE0840030A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23" name="Text Box 70">
              <a:extLst>
                <a:ext uri="{FF2B5EF4-FFF2-40B4-BE49-F238E27FC236}">
                  <a16:creationId xmlns:a16="http://schemas.microsoft.com/office/drawing/2014/main" id="{73505D41-6B15-754D-9BC8-57FFB79FDE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24" name="Text Box 71">
              <a:extLst>
                <a:ext uri="{FF2B5EF4-FFF2-40B4-BE49-F238E27FC236}">
                  <a16:creationId xmlns:a16="http://schemas.microsoft.com/office/drawing/2014/main" id="{B34C459E-25A6-484F-828C-9C4447EC6E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25" name="Text Box 72">
              <a:extLst>
                <a:ext uri="{FF2B5EF4-FFF2-40B4-BE49-F238E27FC236}">
                  <a16:creationId xmlns:a16="http://schemas.microsoft.com/office/drawing/2014/main" id="{DEB6E1C8-7C63-CF4B-9E85-494B1BB119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2</a:t>
              </a:r>
            </a:p>
          </p:txBody>
        </p:sp>
        <p:sp>
          <p:nvSpPr>
            <p:cNvPr id="26" name="Text Box 73">
              <a:extLst>
                <a:ext uri="{FF2B5EF4-FFF2-40B4-BE49-F238E27FC236}">
                  <a16:creationId xmlns:a16="http://schemas.microsoft.com/office/drawing/2014/main" id="{F9ECEB09-7DC9-444C-B24F-24672F9139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27" name="Text Box 74">
              <a:extLst>
                <a:ext uri="{FF2B5EF4-FFF2-40B4-BE49-F238E27FC236}">
                  <a16:creationId xmlns:a16="http://schemas.microsoft.com/office/drawing/2014/main" id="{37B581AA-E39D-9440-9104-BC9F11B0A0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28" name="Text Box 75">
              <a:extLst>
                <a:ext uri="{FF2B5EF4-FFF2-40B4-BE49-F238E27FC236}">
                  <a16:creationId xmlns:a16="http://schemas.microsoft.com/office/drawing/2014/main" id="{6A36C52D-1678-1648-9BE4-A7BFA47E0D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29" name="Text Box 76">
              <a:extLst>
                <a:ext uri="{FF2B5EF4-FFF2-40B4-BE49-F238E27FC236}">
                  <a16:creationId xmlns:a16="http://schemas.microsoft.com/office/drawing/2014/main" id="{1723A78A-8A28-0D46-B9A4-C870E06A66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30" name="Text Box 77">
              <a:extLst>
                <a:ext uri="{FF2B5EF4-FFF2-40B4-BE49-F238E27FC236}">
                  <a16:creationId xmlns:a16="http://schemas.microsoft.com/office/drawing/2014/main" id="{83913732-0613-744B-90D7-2BFF472D59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•</a:t>
              </a:r>
            </a:p>
          </p:txBody>
        </p:sp>
        <p:sp>
          <p:nvSpPr>
            <p:cNvPr id="31" name="Text Box 78">
              <a:extLst>
                <a:ext uri="{FF2B5EF4-FFF2-40B4-BE49-F238E27FC236}">
                  <a16:creationId xmlns:a16="http://schemas.microsoft.com/office/drawing/2014/main" id="{F67B25DD-B379-7C4A-9154-A68B919B97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32" name="Text Box 79">
              <a:extLst>
                <a:ext uri="{FF2B5EF4-FFF2-40B4-BE49-F238E27FC236}">
                  <a16:creationId xmlns:a16="http://schemas.microsoft.com/office/drawing/2014/main" id="{8221A4AF-9040-D648-AFE7-3B1E021E59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33" name="Text Box 80">
              <a:extLst>
                <a:ext uri="{FF2B5EF4-FFF2-40B4-BE49-F238E27FC236}">
                  <a16:creationId xmlns:a16="http://schemas.microsoft.com/office/drawing/2014/main" id="{A78CA043-3D1C-3445-8AE8-2008DAEA77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34" name="Text Box 81">
              <a:extLst>
                <a:ext uri="{FF2B5EF4-FFF2-40B4-BE49-F238E27FC236}">
                  <a16:creationId xmlns:a16="http://schemas.microsoft.com/office/drawing/2014/main" id="{FE469E51-06A6-EC44-97A0-C117707A5F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35" name="Text Box 82">
              <a:extLst>
                <a:ext uri="{FF2B5EF4-FFF2-40B4-BE49-F238E27FC236}">
                  <a16:creationId xmlns:a16="http://schemas.microsoft.com/office/drawing/2014/main" id="{447754EF-16A9-C44D-AD82-E6D21854F1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36" name="Text Box 83">
              <a:extLst>
                <a:ext uri="{FF2B5EF4-FFF2-40B4-BE49-F238E27FC236}">
                  <a16:creationId xmlns:a16="http://schemas.microsoft.com/office/drawing/2014/main" id="{B3E5CFA4-67CA-A443-A2D0-8A5263AA99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37" name="Text Box 84">
              <a:extLst>
                <a:ext uri="{FF2B5EF4-FFF2-40B4-BE49-F238E27FC236}">
                  <a16:creationId xmlns:a16="http://schemas.microsoft.com/office/drawing/2014/main" id="{D76313E1-5D0A-D14B-938D-6E2C7C33D1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0</a:t>
              </a:r>
            </a:p>
          </p:txBody>
        </p:sp>
        <p:sp>
          <p:nvSpPr>
            <p:cNvPr id="38" name="Text Box 85">
              <a:extLst>
                <a:ext uri="{FF2B5EF4-FFF2-40B4-BE49-F238E27FC236}">
                  <a16:creationId xmlns:a16="http://schemas.microsoft.com/office/drawing/2014/main" id="{A37D33D6-B3B4-D747-B65D-3E404F602B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39" name="Text Box 86">
              <a:extLst>
                <a:ext uri="{FF2B5EF4-FFF2-40B4-BE49-F238E27FC236}">
                  <a16:creationId xmlns:a16="http://schemas.microsoft.com/office/drawing/2014/main" id="{F1F53403-43F6-BA42-900A-5FE7AC1780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40" name="Text Box 87">
              <a:extLst>
                <a:ext uri="{FF2B5EF4-FFF2-40B4-BE49-F238E27FC236}">
                  <a16:creationId xmlns:a16="http://schemas.microsoft.com/office/drawing/2014/main" id="{F6142B70-75B9-1C42-A6BA-F5994F9D3B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41" name="Text Box 88">
              <a:extLst>
                <a:ext uri="{FF2B5EF4-FFF2-40B4-BE49-F238E27FC236}">
                  <a16:creationId xmlns:a16="http://schemas.microsoft.com/office/drawing/2014/main" id="{FC18E9E9-560B-2844-9328-EE438BF982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42" name="Text Box 89">
              <a:extLst>
                <a:ext uri="{FF2B5EF4-FFF2-40B4-BE49-F238E27FC236}">
                  <a16:creationId xmlns:a16="http://schemas.microsoft.com/office/drawing/2014/main" id="{8CFDE9D5-61B8-1D48-9634-FBECC06A8E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43" name="Text Box 90">
              <a:extLst>
                <a:ext uri="{FF2B5EF4-FFF2-40B4-BE49-F238E27FC236}">
                  <a16:creationId xmlns:a16="http://schemas.microsoft.com/office/drawing/2014/main" id="{D92863E2-CA91-C149-83D8-DCA74AD4F8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44" name="Text Box 91">
              <a:extLst>
                <a:ext uri="{FF2B5EF4-FFF2-40B4-BE49-F238E27FC236}">
                  <a16:creationId xmlns:a16="http://schemas.microsoft.com/office/drawing/2014/main" id="{692730E0-EE9A-7545-BFD2-CDD6EAD88E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45" name="Text Box 92">
              <a:extLst>
                <a:ext uri="{FF2B5EF4-FFF2-40B4-BE49-F238E27FC236}">
                  <a16:creationId xmlns:a16="http://schemas.microsoft.com/office/drawing/2014/main" id="{F2BD21B1-7D49-CF40-AE56-880DA48B29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¶</a:t>
              </a:r>
            </a:p>
          </p:txBody>
        </p:sp>
        <p:sp>
          <p:nvSpPr>
            <p:cNvPr id="46" name="Text Box 130">
              <a:extLst>
                <a:ext uri="{FF2B5EF4-FFF2-40B4-BE49-F238E27FC236}">
                  <a16:creationId xmlns:a16="http://schemas.microsoft.com/office/drawing/2014/main" id="{2A312968-DCDF-1843-B865-CDA09F3828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47" name="Text Box 131">
              <a:extLst>
                <a:ext uri="{FF2B5EF4-FFF2-40B4-BE49-F238E27FC236}">
                  <a16:creationId xmlns:a16="http://schemas.microsoft.com/office/drawing/2014/main" id="{BC511C2D-34D6-C042-A4AD-6C72E8ACB5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0</a:t>
              </a:r>
            </a:p>
          </p:txBody>
        </p:sp>
        <p:sp>
          <p:nvSpPr>
            <p:cNvPr id="48" name="Text Box 132">
              <a:extLst>
                <a:ext uri="{FF2B5EF4-FFF2-40B4-BE49-F238E27FC236}">
                  <a16:creationId xmlns:a16="http://schemas.microsoft.com/office/drawing/2014/main" id="{001BF10F-161D-B64B-9AA4-6F5A0E1034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49" name="Text Box 133">
              <a:extLst>
                <a:ext uri="{FF2B5EF4-FFF2-40B4-BE49-F238E27FC236}">
                  <a16:creationId xmlns:a16="http://schemas.microsoft.com/office/drawing/2014/main" id="{1C50082B-4340-C847-955A-292A2480EE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50" name="Text Box 134">
              <a:extLst>
                <a:ext uri="{FF2B5EF4-FFF2-40B4-BE49-F238E27FC236}">
                  <a16:creationId xmlns:a16="http://schemas.microsoft.com/office/drawing/2014/main" id="{E8C72946-5159-1F49-A572-498802C5FB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51" name="Text Box 135">
              <a:extLst>
                <a:ext uri="{FF2B5EF4-FFF2-40B4-BE49-F238E27FC236}">
                  <a16:creationId xmlns:a16="http://schemas.microsoft.com/office/drawing/2014/main" id="{3DCBC4F7-7C41-4048-BDF7-6651715575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52" name="Text Box 136">
              <a:extLst>
                <a:ext uri="{FF2B5EF4-FFF2-40B4-BE49-F238E27FC236}">
                  <a16:creationId xmlns:a16="http://schemas.microsoft.com/office/drawing/2014/main" id="{D9F38F01-04BA-BE4E-B8FE-60DCA333E8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53" name="Text Box 137">
              <a:extLst>
                <a:ext uri="{FF2B5EF4-FFF2-40B4-BE49-F238E27FC236}">
                  <a16:creationId xmlns:a16="http://schemas.microsoft.com/office/drawing/2014/main" id="{1819CF91-264F-CC41-8AF0-B8DF4AC73C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54" name="Text Box 138">
              <a:extLst>
                <a:ext uri="{FF2B5EF4-FFF2-40B4-BE49-F238E27FC236}">
                  <a16:creationId xmlns:a16="http://schemas.microsoft.com/office/drawing/2014/main" id="{4FE2F662-7E82-214F-8109-B888C5B43F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55" name="Text Box 139">
              <a:extLst>
                <a:ext uri="{FF2B5EF4-FFF2-40B4-BE49-F238E27FC236}">
                  <a16:creationId xmlns:a16="http://schemas.microsoft.com/office/drawing/2014/main" id="{087A288E-8A74-2A4A-B366-27CC814472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56" name="Text Box 140">
              <a:extLst>
                <a:ext uri="{FF2B5EF4-FFF2-40B4-BE49-F238E27FC236}">
                  <a16:creationId xmlns:a16="http://schemas.microsoft.com/office/drawing/2014/main" id="{1A55B89C-699F-B746-A6A6-0C44E2A8A8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57" name="Text Box 141">
              <a:extLst>
                <a:ext uri="{FF2B5EF4-FFF2-40B4-BE49-F238E27FC236}">
                  <a16:creationId xmlns:a16="http://schemas.microsoft.com/office/drawing/2014/main" id="{2681C9E5-1335-6B46-A1BF-486D35D4E8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:</a:t>
              </a:r>
            </a:p>
          </p:txBody>
        </p:sp>
        <p:sp>
          <p:nvSpPr>
            <p:cNvPr id="58" name="Text Box 142">
              <a:extLst>
                <a:ext uri="{FF2B5EF4-FFF2-40B4-BE49-F238E27FC236}">
                  <a16:creationId xmlns:a16="http://schemas.microsoft.com/office/drawing/2014/main" id="{E0DCC1E3-7522-2340-B8B6-5EFB233DFF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59" name="Text Box 143">
              <a:extLst>
                <a:ext uri="{FF2B5EF4-FFF2-40B4-BE49-F238E27FC236}">
                  <a16:creationId xmlns:a16="http://schemas.microsoft.com/office/drawing/2014/main" id="{3EEE18D6-77BF-9D43-A33E-507161CE9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60" name="Text Box 144">
              <a:extLst>
                <a:ext uri="{FF2B5EF4-FFF2-40B4-BE49-F238E27FC236}">
                  <a16:creationId xmlns:a16="http://schemas.microsoft.com/office/drawing/2014/main" id="{BF367CCD-0F73-554F-B653-3DFF9E482B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61" name="Text Box 145">
              <a:extLst>
                <a:ext uri="{FF2B5EF4-FFF2-40B4-BE49-F238E27FC236}">
                  <a16:creationId xmlns:a16="http://schemas.microsoft.com/office/drawing/2014/main" id="{26B9F9D4-1341-4A4C-BAB3-90436945D6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62" name="Text Box 146">
              <a:extLst>
                <a:ext uri="{FF2B5EF4-FFF2-40B4-BE49-F238E27FC236}">
                  <a16:creationId xmlns:a16="http://schemas.microsoft.com/office/drawing/2014/main" id="{DF654DC1-AEBF-C048-A31E-C61901696F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63" name="Text Box 147">
              <a:extLst>
                <a:ext uri="{FF2B5EF4-FFF2-40B4-BE49-F238E27FC236}">
                  <a16:creationId xmlns:a16="http://schemas.microsoft.com/office/drawing/2014/main" id="{EEE6BDA3-ABC3-534E-B3E1-57594D7236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3</a:t>
              </a:r>
            </a:p>
          </p:txBody>
        </p:sp>
        <p:sp>
          <p:nvSpPr>
            <p:cNvPr id="64" name="Text Box 148">
              <a:extLst>
                <a:ext uri="{FF2B5EF4-FFF2-40B4-BE49-F238E27FC236}">
                  <a16:creationId xmlns:a16="http://schemas.microsoft.com/office/drawing/2014/main" id="{20D349BE-DF16-B045-9846-3989A9DBA7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65" name="Text Box 149">
              <a:extLst>
                <a:ext uri="{FF2B5EF4-FFF2-40B4-BE49-F238E27FC236}">
                  <a16:creationId xmlns:a16="http://schemas.microsoft.com/office/drawing/2014/main" id="{58A5099D-F1C2-CB4C-AF2D-80C36F6CF9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66" name="Text Box 150">
              <a:extLst>
                <a:ext uri="{FF2B5EF4-FFF2-40B4-BE49-F238E27FC236}">
                  <a16:creationId xmlns:a16="http://schemas.microsoft.com/office/drawing/2014/main" id="{A2FC2B9A-B37C-A04D-83D0-29404F6EB6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67" name="Text Box 151">
              <a:extLst>
                <a:ext uri="{FF2B5EF4-FFF2-40B4-BE49-F238E27FC236}">
                  <a16:creationId xmlns:a16="http://schemas.microsoft.com/office/drawing/2014/main" id="{70A4D498-85D3-1141-8E5B-265A635D9D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68" name="Text Box 152">
              <a:extLst>
                <a:ext uri="{FF2B5EF4-FFF2-40B4-BE49-F238E27FC236}">
                  <a16:creationId xmlns:a16="http://schemas.microsoft.com/office/drawing/2014/main" id="{5744B0AD-03BD-0047-9E49-A72A26E1F1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69" name="Text Box 153">
              <a:extLst>
                <a:ext uri="{FF2B5EF4-FFF2-40B4-BE49-F238E27FC236}">
                  <a16:creationId xmlns:a16="http://schemas.microsoft.com/office/drawing/2014/main" id="{B9B41CAC-8FD2-0649-9354-12BC46765C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70" name="Text Box 154">
              <a:extLst>
                <a:ext uri="{FF2B5EF4-FFF2-40B4-BE49-F238E27FC236}">
                  <a16:creationId xmlns:a16="http://schemas.microsoft.com/office/drawing/2014/main" id="{2DD5714C-1EDB-E847-840C-CF13FB52FD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71" name="Text Box 155">
              <a:extLst>
                <a:ext uri="{FF2B5EF4-FFF2-40B4-BE49-F238E27FC236}">
                  <a16:creationId xmlns:a16="http://schemas.microsoft.com/office/drawing/2014/main" id="{D4FD3B1C-01E1-1847-9D79-7C71EF8F07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72" name="Text Box 156">
              <a:extLst>
                <a:ext uri="{FF2B5EF4-FFF2-40B4-BE49-F238E27FC236}">
                  <a16:creationId xmlns:a16="http://schemas.microsoft.com/office/drawing/2014/main" id="{F444A4F4-54DD-7D43-A007-1EA9FBAA0F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73" name="Text Box 157">
              <a:extLst>
                <a:ext uri="{FF2B5EF4-FFF2-40B4-BE49-F238E27FC236}">
                  <a16:creationId xmlns:a16="http://schemas.microsoft.com/office/drawing/2014/main" id="{B6DFEC4E-7F34-1E47-9024-B13A4682E5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74" name="Text Box 158">
              <a:extLst>
                <a:ext uri="{FF2B5EF4-FFF2-40B4-BE49-F238E27FC236}">
                  <a16:creationId xmlns:a16="http://schemas.microsoft.com/office/drawing/2014/main" id="{A2BEBCDD-A651-C947-8521-84EFDBBD0D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75" name="Text Box 159">
              <a:extLst>
                <a:ext uri="{FF2B5EF4-FFF2-40B4-BE49-F238E27FC236}">
                  <a16:creationId xmlns:a16="http://schemas.microsoft.com/office/drawing/2014/main" id="{F08D9A46-835C-8843-B8F5-DD7B252BC1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76" name="Text Box 160">
              <a:extLst>
                <a:ext uri="{FF2B5EF4-FFF2-40B4-BE49-F238E27FC236}">
                  <a16:creationId xmlns:a16="http://schemas.microsoft.com/office/drawing/2014/main" id="{27EDF52F-9E49-B448-9161-06A053F4FD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77" name="Text Box 161">
              <a:extLst>
                <a:ext uri="{FF2B5EF4-FFF2-40B4-BE49-F238E27FC236}">
                  <a16:creationId xmlns:a16="http://schemas.microsoft.com/office/drawing/2014/main" id="{333341D0-A966-9B40-95B5-9C15CC75B6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78" name="Text Box 162">
              <a:extLst>
                <a:ext uri="{FF2B5EF4-FFF2-40B4-BE49-F238E27FC236}">
                  <a16:creationId xmlns:a16="http://schemas.microsoft.com/office/drawing/2014/main" id="{48BDD30D-03DC-754F-8E97-2ED73C2FD3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79" name="Text Box 163">
              <a:extLst>
                <a:ext uri="{FF2B5EF4-FFF2-40B4-BE49-F238E27FC236}">
                  <a16:creationId xmlns:a16="http://schemas.microsoft.com/office/drawing/2014/main" id="{44C44BB1-0F3F-AC43-A5CE-D600ED4914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9</a:t>
              </a:r>
            </a:p>
          </p:txBody>
        </p:sp>
        <p:sp>
          <p:nvSpPr>
            <p:cNvPr id="80" name="Text Box 164">
              <a:extLst>
                <a:ext uri="{FF2B5EF4-FFF2-40B4-BE49-F238E27FC236}">
                  <a16:creationId xmlns:a16="http://schemas.microsoft.com/office/drawing/2014/main" id="{7ECB25B4-A869-E44B-89F2-BE86E0968F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81" name="Text Box 165">
              <a:extLst>
                <a:ext uri="{FF2B5EF4-FFF2-40B4-BE49-F238E27FC236}">
                  <a16:creationId xmlns:a16="http://schemas.microsoft.com/office/drawing/2014/main" id="{A2E73255-8038-E640-8C23-29AE6D91A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82" name="Text Box 166">
              <a:extLst>
                <a:ext uri="{FF2B5EF4-FFF2-40B4-BE49-F238E27FC236}">
                  <a16:creationId xmlns:a16="http://schemas.microsoft.com/office/drawing/2014/main" id="{55069AEA-038B-2842-A019-AF73C72C25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?</a:t>
              </a:r>
            </a:p>
          </p:txBody>
        </p:sp>
        <p:sp>
          <p:nvSpPr>
            <p:cNvPr id="83" name="Text Box 167">
              <a:extLst>
                <a:ext uri="{FF2B5EF4-FFF2-40B4-BE49-F238E27FC236}">
                  <a16:creationId xmlns:a16="http://schemas.microsoft.com/office/drawing/2014/main" id="{B12AB9F0-DA4B-8148-A685-A1AFF0CB21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84" name="Text Box 168">
              <a:extLst>
                <a:ext uri="{FF2B5EF4-FFF2-40B4-BE49-F238E27FC236}">
                  <a16:creationId xmlns:a16="http://schemas.microsoft.com/office/drawing/2014/main" id="{AB70E702-E34F-7D4A-9F22-A75E6D5B21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85" name="Text Box 169">
              <a:extLst>
                <a:ext uri="{FF2B5EF4-FFF2-40B4-BE49-F238E27FC236}">
                  <a16:creationId xmlns:a16="http://schemas.microsoft.com/office/drawing/2014/main" id="{725CFF5D-9699-3D4E-A077-AB6F54B19A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86" name="Text Box 170">
              <a:extLst>
                <a:ext uri="{FF2B5EF4-FFF2-40B4-BE49-F238E27FC236}">
                  <a16:creationId xmlns:a16="http://schemas.microsoft.com/office/drawing/2014/main" id="{AA0195FC-34AD-A14D-96EE-D819B3B14A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87" name="Text Box 171">
              <a:extLst>
                <a:ext uri="{FF2B5EF4-FFF2-40B4-BE49-F238E27FC236}">
                  <a16:creationId xmlns:a16="http://schemas.microsoft.com/office/drawing/2014/main" id="{884889F6-7027-0742-97C8-C27255BA56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88" name="Text Box 172">
              <a:extLst>
                <a:ext uri="{FF2B5EF4-FFF2-40B4-BE49-F238E27FC236}">
                  <a16:creationId xmlns:a16="http://schemas.microsoft.com/office/drawing/2014/main" id="{F226ED59-CAB1-3F4E-A1DC-7C4FF95A5E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89" name="Text Box 173">
              <a:extLst>
                <a:ext uri="{FF2B5EF4-FFF2-40B4-BE49-F238E27FC236}">
                  <a16:creationId xmlns:a16="http://schemas.microsoft.com/office/drawing/2014/main" id="{3AF14B0B-F833-584D-A1B4-1EF88140D6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90" name="Text Box 174">
              <a:extLst>
                <a:ext uri="{FF2B5EF4-FFF2-40B4-BE49-F238E27FC236}">
                  <a16:creationId xmlns:a16="http://schemas.microsoft.com/office/drawing/2014/main" id="{97C5FDBD-DCDA-2241-9770-D8BEBE0C3E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91" name="Text Box 175">
              <a:extLst>
                <a:ext uri="{FF2B5EF4-FFF2-40B4-BE49-F238E27FC236}">
                  <a16:creationId xmlns:a16="http://schemas.microsoft.com/office/drawing/2014/main" id="{B7CD6653-E061-B240-AC46-3DC32C8EFD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92" name="Text Box 176">
              <a:extLst>
                <a:ext uri="{FF2B5EF4-FFF2-40B4-BE49-F238E27FC236}">
                  <a16:creationId xmlns:a16="http://schemas.microsoft.com/office/drawing/2014/main" id="{A3B3F438-349C-944F-BAC9-1301E85521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93" name="Text Box 177">
              <a:extLst>
                <a:ext uri="{FF2B5EF4-FFF2-40B4-BE49-F238E27FC236}">
                  <a16:creationId xmlns:a16="http://schemas.microsoft.com/office/drawing/2014/main" id="{8773B1C5-860D-4946-9A49-6445E07CE6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94" name="Text Box 178">
              <a:extLst>
                <a:ext uri="{FF2B5EF4-FFF2-40B4-BE49-F238E27FC236}">
                  <a16:creationId xmlns:a16="http://schemas.microsoft.com/office/drawing/2014/main" id="{1A527C87-C946-D648-88EE-7745C8D686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95" name="Text Box 179">
              <a:extLst>
                <a:ext uri="{FF2B5EF4-FFF2-40B4-BE49-F238E27FC236}">
                  <a16:creationId xmlns:a16="http://schemas.microsoft.com/office/drawing/2014/main" id="{7F0B1774-8F66-284F-A3AA-3BDA1B7A3B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96" name="Text Box 180">
              <a:extLst>
                <a:ext uri="{FF2B5EF4-FFF2-40B4-BE49-F238E27FC236}">
                  <a16:creationId xmlns:a16="http://schemas.microsoft.com/office/drawing/2014/main" id="{24061216-A092-074C-93FE-DDAFE9DC99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97" name="Text Box 181">
              <a:extLst>
                <a:ext uri="{FF2B5EF4-FFF2-40B4-BE49-F238E27FC236}">
                  <a16:creationId xmlns:a16="http://schemas.microsoft.com/office/drawing/2014/main" id="{97844324-BC1F-CA41-AE23-4C195A1EA0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98" name="Text Box 182">
              <a:extLst>
                <a:ext uri="{FF2B5EF4-FFF2-40B4-BE49-F238E27FC236}">
                  <a16:creationId xmlns:a16="http://schemas.microsoft.com/office/drawing/2014/main" id="{7BF33D5F-092F-8249-B372-A340A4F863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2</a:t>
              </a:r>
            </a:p>
          </p:txBody>
        </p:sp>
        <p:sp>
          <p:nvSpPr>
            <p:cNvPr id="99" name="Text Box 183">
              <a:extLst>
                <a:ext uri="{FF2B5EF4-FFF2-40B4-BE49-F238E27FC236}">
                  <a16:creationId xmlns:a16="http://schemas.microsoft.com/office/drawing/2014/main" id="{7A38BF15-091D-ED41-8ADE-FF67C37DEA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:</a:t>
              </a:r>
            </a:p>
          </p:txBody>
        </p:sp>
        <p:sp>
          <p:nvSpPr>
            <p:cNvPr id="100" name="Text Box 184">
              <a:extLst>
                <a:ext uri="{FF2B5EF4-FFF2-40B4-BE49-F238E27FC236}">
                  <a16:creationId xmlns:a16="http://schemas.microsoft.com/office/drawing/2014/main" id="{95F490B9-62D0-624D-8C32-9065332649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101" name="Text Box 185">
              <a:extLst>
                <a:ext uri="{FF2B5EF4-FFF2-40B4-BE49-F238E27FC236}">
                  <a16:creationId xmlns:a16="http://schemas.microsoft.com/office/drawing/2014/main" id="{12076DD2-BB2B-BD48-A3AF-8582BB1AD8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102" name="Text Box 186">
              <a:extLst>
                <a:ext uri="{FF2B5EF4-FFF2-40B4-BE49-F238E27FC236}">
                  <a16:creationId xmlns:a16="http://schemas.microsoft.com/office/drawing/2014/main" id="{B9C38A28-37A7-0846-99EE-CF53C024F0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103" name="Text Box 187">
              <a:extLst>
                <a:ext uri="{FF2B5EF4-FFF2-40B4-BE49-F238E27FC236}">
                  <a16:creationId xmlns:a16="http://schemas.microsoft.com/office/drawing/2014/main" id="{2EC0BE49-47C1-BE43-B5FE-7C4CF8E29A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104" name="Text Box 188">
              <a:extLst>
                <a:ext uri="{FF2B5EF4-FFF2-40B4-BE49-F238E27FC236}">
                  <a16:creationId xmlns:a16="http://schemas.microsoft.com/office/drawing/2014/main" id="{01979542-35C1-E247-A11D-B3581A00B5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105" name="Text Box 189">
              <a:extLst>
                <a:ext uri="{FF2B5EF4-FFF2-40B4-BE49-F238E27FC236}">
                  <a16:creationId xmlns:a16="http://schemas.microsoft.com/office/drawing/2014/main" id="{E5AABF1E-21DF-D34B-9C76-8F5D55025F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9</a:t>
              </a:r>
            </a:p>
          </p:txBody>
        </p:sp>
        <p:sp>
          <p:nvSpPr>
            <p:cNvPr id="106" name="Text Box 190">
              <a:extLst>
                <a:ext uri="{FF2B5EF4-FFF2-40B4-BE49-F238E27FC236}">
                  <a16:creationId xmlns:a16="http://schemas.microsoft.com/office/drawing/2014/main" id="{05A5330D-CB78-234F-BA8B-73D50300E7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107" name="Text Box 191">
              <a:extLst>
                <a:ext uri="{FF2B5EF4-FFF2-40B4-BE49-F238E27FC236}">
                  <a16:creationId xmlns:a16="http://schemas.microsoft.com/office/drawing/2014/main" id="{159CF0A9-B99B-6043-A2CD-DD4AB01325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108" name="Text Box 192">
              <a:extLst>
                <a:ext uri="{FF2B5EF4-FFF2-40B4-BE49-F238E27FC236}">
                  <a16:creationId xmlns:a16="http://schemas.microsoft.com/office/drawing/2014/main" id="{0815399A-0402-6E4D-A874-F1020DA64E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109" name="Text Box 193">
              <a:extLst>
                <a:ext uri="{FF2B5EF4-FFF2-40B4-BE49-F238E27FC236}">
                  <a16:creationId xmlns:a16="http://schemas.microsoft.com/office/drawing/2014/main" id="{9F1400A7-D145-164B-8A29-79413C42C0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2</a:t>
              </a:r>
            </a:p>
          </p:txBody>
        </p:sp>
        <p:sp>
          <p:nvSpPr>
            <p:cNvPr id="110" name="Text Box 194">
              <a:extLst>
                <a:ext uri="{FF2B5EF4-FFF2-40B4-BE49-F238E27FC236}">
                  <a16:creationId xmlns:a16="http://schemas.microsoft.com/office/drawing/2014/main" id="{0E27E5E5-0EBA-B74B-BC6A-209FCEF6C4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111" name="Text Box 195">
              <a:extLst>
                <a:ext uri="{FF2B5EF4-FFF2-40B4-BE49-F238E27FC236}">
                  <a16:creationId xmlns:a16="http://schemas.microsoft.com/office/drawing/2014/main" id="{9C3DC2D9-F7B7-6D42-BF34-4D1CB713BB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112" name="Text Box 196">
              <a:extLst>
                <a:ext uri="{FF2B5EF4-FFF2-40B4-BE49-F238E27FC236}">
                  <a16:creationId xmlns:a16="http://schemas.microsoft.com/office/drawing/2014/main" id="{4C78FC93-6B1F-FD42-A23D-8945FD4203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113" name="Text Box 197">
              <a:extLst>
                <a:ext uri="{FF2B5EF4-FFF2-40B4-BE49-F238E27FC236}">
                  <a16:creationId xmlns:a16="http://schemas.microsoft.com/office/drawing/2014/main" id="{BD6FD8CB-03E2-274B-8530-A83DEF190B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–</a:t>
              </a:r>
            </a:p>
          </p:txBody>
        </p:sp>
        <p:sp>
          <p:nvSpPr>
            <p:cNvPr id="114" name="Text Box 198">
              <a:extLst>
                <a:ext uri="{FF2B5EF4-FFF2-40B4-BE49-F238E27FC236}">
                  <a16:creationId xmlns:a16="http://schemas.microsoft.com/office/drawing/2014/main" id="{19A2420C-D85F-2242-92F4-099AABDF57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115" name="Text Box 199">
              <a:extLst>
                <a:ext uri="{FF2B5EF4-FFF2-40B4-BE49-F238E27FC236}">
                  <a16:creationId xmlns:a16="http://schemas.microsoft.com/office/drawing/2014/main" id="{32EC0623-7C41-8E47-B8A2-686B7EABD7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116" name="Text Box 200">
              <a:extLst>
                <a:ext uri="{FF2B5EF4-FFF2-40B4-BE49-F238E27FC236}">
                  <a16:creationId xmlns:a16="http://schemas.microsoft.com/office/drawing/2014/main" id="{5AFCDA33-F136-6944-827B-B37F172578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17" name="Text Box 201">
              <a:extLst>
                <a:ext uri="{FF2B5EF4-FFF2-40B4-BE49-F238E27FC236}">
                  <a16:creationId xmlns:a16="http://schemas.microsoft.com/office/drawing/2014/main" id="{C596537D-47A0-FC46-BD9B-F67A13969D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¶</a:t>
              </a:r>
            </a:p>
          </p:txBody>
        </p:sp>
        <p:sp>
          <p:nvSpPr>
            <p:cNvPr id="118" name="Text Box 202">
              <a:extLst>
                <a:ext uri="{FF2B5EF4-FFF2-40B4-BE49-F238E27FC236}">
                  <a16:creationId xmlns:a16="http://schemas.microsoft.com/office/drawing/2014/main" id="{6E154766-B47D-C145-8389-5407D5786D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19" name="Text Box 203">
              <a:extLst>
                <a:ext uri="{FF2B5EF4-FFF2-40B4-BE49-F238E27FC236}">
                  <a16:creationId xmlns:a16="http://schemas.microsoft.com/office/drawing/2014/main" id="{7FF99C29-ECD2-874D-820A-C7484DB3D2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120" name="Text Box 204">
              <a:extLst>
                <a:ext uri="{FF2B5EF4-FFF2-40B4-BE49-F238E27FC236}">
                  <a16:creationId xmlns:a16="http://schemas.microsoft.com/office/drawing/2014/main" id="{58F33D3E-ED2F-5D44-88AE-596B0FA84A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121" name="Text Box 205">
              <a:extLst>
                <a:ext uri="{FF2B5EF4-FFF2-40B4-BE49-F238E27FC236}">
                  <a16:creationId xmlns:a16="http://schemas.microsoft.com/office/drawing/2014/main" id="{7CCFCAD6-3C53-4A41-A863-361A49B900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122" name="Text Box 206">
              <a:extLst>
                <a:ext uri="{FF2B5EF4-FFF2-40B4-BE49-F238E27FC236}">
                  <a16:creationId xmlns:a16="http://schemas.microsoft.com/office/drawing/2014/main" id="{77DDDAAE-BA97-9345-A708-E3FB449B69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0</a:t>
              </a:r>
            </a:p>
          </p:txBody>
        </p:sp>
        <p:sp>
          <p:nvSpPr>
            <p:cNvPr id="123" name="Text Box 207">
              <a:extLst>
                <a:ext uri="{FF2B5EF4-FFF2-40B4-BE49-F238E27FC236}">
                  <a16:creationId xmlns:a16="http://schemas.microsoft.com/office/drawing/2014/main" id="{DA161668-4C37-6A46-BF2D-E9EE49618B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124" name="Text Box 208">
              <a:extLst>
                <a:ext uri="{FF2B5EF4-FFF2-40B4-BE49-F238E27FC236}">
                  <a16:creationId xmlns:a16="http://schemas.microsoft.com/office/drawing/2014/main" id="{E579F3FC-3F0A-E44E-9086-510B73BF99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9</a:t>
              </a:r>
            </a:p>
          </p:txBody>
        </p:sp>
        <p:sp>
          <p:nvSpPr>
            <p:cNvPr id="125" name="Text Box 209">
              <a:extLst>
                <a:ext uri="{FF2B5EF4-FFF2-40B4-BE49-F238E27FC236}">
                  <a16:creationId xmlns:a16="http://schemas.microsoft.com/office/drawing/2014/main" id="{6F7B37D5-3D7F-B84C-A182-DD589FD1BD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2</a:t>
              </a:r>
            </a:p>
          </p:txBody>
        </p:sp>
        <p:sp>
          <p:nvSpPr>
            <p:cNvPr id="126" name="Text Box 210">
              <a:extLst>
                <a:ext uri="{FF2B5EF4-FFF2-40B4-BE49-F238E27FC236}">
                  <a16:creationId xmlns:a16="http://schemas.microsoft.com/office/drawing/2014/main" id="{3E4D7758-2304-0344-BEFC-7FAC947615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27" name="Text Box 211">
              <a:extLst>
                <a:ext uri="{FF2B5EF4-FFF2-40B4-BE49-F238E27FC236}">
                  <a16:creationId xmlns:a16="http://schemas.microsoft.com/office/drawing/2014/main" id="{0E893466-21CD-EC49-998E-2683E481E4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128" name="Text Box 212">
              <a:extLst>
                <a:ext uri="{FF2B5EF4-FFF2-40B4-BE49-F238E27FC236}">
                  <a16:creationId xmlns:a16="http://schemas.microsoft.com/office/drawing/2014/main" id="{F924861A-7696-D448-92F7-50741BA60B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129" name="Text Box 213">
              <a:extLst>
                <a:ext uri="{FF2B5EF4-FFF2-40B4-BE49-F238E27FC236}">
                  <a16:creationId xmlns:a16="http://schemas.microsoft.com/office/drawing/2014/main" id="{C8F72F9A-447C-9D40-B32E-AB80CF7F84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130" name="Text Box 214">
              <a:extLst>
                <a:ext uri="{FF2B5EF4-FFF2-40B4-BE49-F238E27FC236}">
                  <a16:creationId xmlns:a16="http://schemas.microsoft.com/office/drawing/2014/main" id="{2A8F9C69-8090-BB47-811B-F005B0CB7C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131" name="Text Box 215">
              <a:extLst>
                <a:ext uri="{FF2B5EF4-FFF2-40B4-BE49-F238E27FC236}">
                  <a16:creationId xmlns:a16="http://schemas.microsoft.com/office/drawing/2014/main" id="{B83B9293-C8D5-7741-AC9A-E958C6AEE2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132" name="Text Box 216">
              <a:extLst>
                <a:ext uri="{FF2B5EF4-FFF2-40B4-BE49-F238E27FC236}">
                  <a16:creationId xmlns:a16="http://schemas.microsoft.com/office/drawing/2014/main" id="{38370E10-8383-664F-B678-FAB5AAF0E9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133" name="Text Box 217">
              <a:extLst>
                <a:ext uri="{FF2B5EF4-FFF2-40B4-BE49-F238E27FC236}">
                  <a16:creationId xmlns:a16="http://schemas.microsoft.com/office/drawing/2014/main" id="{A7A6BAE6-534F-004B-8BC2-920A985865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34" name="Text Box 218">
              <a:extLst>
                <a:ext uri="{FF2B5EF4-FFF2-40B4-BE49-F238E27FC236}">
                  <a16:creationId xmlns:a16="http://schemas.microsoft.com/office/drawing/2014/main" id="{B421D66A-79EF-CD44-94FA-AE0073609C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135" name="Text Box 219">
              <a:extLst>
                <a:ext uri="{FF2B5EF4-FFF2-40B4-BE49-F238E27FC236}">
                  <a16:creationId xmlns:a16="http://schemas.microsoft.com/office/drawing/2014/main" id="{0855F350-37DB-3C4F-BC05-D4B74837E7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136" name="Text Box 220">
              <a:extLst>
                <a:ext uri="{FF2B5EF4-FFF2-40B4-BE49-F238E27FC236}">
                  <a16:creationId xmlns:a16="http://schemas.microsoft.com/office/drawing/2014/main" id="{A13D8DC7-729B-A54C-AFFC-0DEB181158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137" name="Text Box 221">
              <a:extLst>
                <a:ext uri="{FF2B5EF4-FFF2-40B4-BE49-F238E27FC236}">
                  <a16:creationId xmlns:a16="http://schemas.microsoft.com/office/drawing/2014/main" id="{1BEC92DD-84D0-9642-A44F-E97B20EFD4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138" name="Text Box 222">
              <a:extLst>
                <a:ext uri="{FF2B5EF4-FFF2-40B4-BE49-F238E27FC236}">
                  <a16:creationId xmlns:a16="http://schemas.microsoft.com/office/drawing/2014/main" id="{312EE968-A369-A94D-8E5C-F3F7D54651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139" name="Text Box 223">
              <a:extLst>
                <a:ext uri="{FF2B5EF4-FFF2-40B4-BE49-F238E27FC236}">
                  <a16:creationId xmlns:a16="http://schemas.microsoft.com/office/drawing/2014/main" id="{185EFA84-61A4-9B4F-99ED-C402D60416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140" name="Text Box 224">
              <a:extLst>
                <a:ext uri="{FF2B5EF4-FFF2-40B4-BE49-F238E27FC236}">
                  <a16:creationId xmlns:a16="http://schemas.microsoft.com/office/drawing/2014/main" id="{C6C90B76-EA4B-914B-B5B8-79E133495E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141" name="Text Box 225">
              <a:extLst>
                <a:ext uri="{FF2B5EF4-FFF2-40B4-BE49-F238E27FC236}">
                  <a16:creationId xmlns:a16="http://schemas.microsoft.com/office/drawing/2014/main" id="{66418BA5-1B40-964D-B40E-93F7F7EC5A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142" name="Text Box 226">
              <a:extLst>
                <a:ext uri="{FF2B5EF4-FFF2-40B4-BE49-F238E27FC236}">
                  <a16:creationId xmlns:a16="http://schemas.microsoft.com/office/drawing/2014/main" id="{5A7C3DC7-BD92-F645-9965-E5921103B0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9</a:t>
              </a:r>
            </a:p>
          </p:txBody>
        </p:sp>
        <p:sp>
          <p:nvSpPr>
            <p:cNvPr id="143" name="Text Box 227">
              <a:extLst>
                <a:ext uri="{FF2B5EF4-FFF2-40B4-BE49-F238E27FC236}">
                  <a16:creationId xmlns:a16="http://schemas.microsoft.com/office/drawing/2014/main" id="{00AA70DE-A24B-3E4F-8F5B-99C4761358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144" name="Text Box 228">
              <a:extLst>
                <a:ext uri="{FF2B5EF4-FFF2-40B4-BE49-F238E27FC236}">
                  <a16:creationId xmlns:a16="http://schemas.microsoft.com/office/drawing/2014/main" id="{67658E02-A5F7-754C-892D-E9FA92C3CC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145" name="Text Box 229">
              <a:extLst>
                <a:ext uri="{FF2B5EF4-FFF2-40B4-BE49-F238E27FC236}">
                  <a16:creationId xmlns:a16="http://schemas.microsoft.com/office/drawing/2014/main" id="{DFE034EF-23A6-5540-8FEB-83896FA81F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46" name="Text Box 230">
              <a:extLst>
                <a:ext uri="{FF2B5EF4-FFF2-40B4-BE49-F238E27FC236}">
                  <a16:creationId xmlns:a16="http://schemas.microsoft.com/office/drawing/2014/main" id="{D9195A18-0C3A-3242-B7B8-4B7FF43CAE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0</a:t>
              </a:r>
            </a:p>
          </p:txBody>
        </p:sp>
        <p:sp>
          <p:nvSpPr>
            <p:cNvPr id="147" name="Text Box 231">
              <a:extLst>
                <a:ext uri="{FF2B5EF4-FFF2-40B4-BE49-F238E27FC236}">
                  <a16:creationId xmlns:a16="http://schemas.microsoft.com/office/drawing/2014/main" id="{06780A84-DBD5-0B49-A326-6325B3831D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48" name="Text Box 232">
              <a:extLst>
                <a:ext uri="{FF2B5EF4-FFF2-40B4-BE49-F238E27FC236}">
                  <a16:creationId xmlns:a16="http://schemas.microsoft.com/office/drawing/2014/main" id="{178058D5-CCC3-A548-B954-46ABFA0ACA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149" name="Text Box 233">
              <a:extLst>
                <a:ext uri="{FF2B5EF4-FFF2-40B4-BE49-F238E27FC236}">
                  <a16:creationId xmlns:a16="http://schemas.microsoft.com/office/drawing/2014/main" id="{93B2E05F-AFEB-CC47-9F78-0B10B83EB2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150" name="Text Box 234">
              <a:extLst>
                <a:ext uri="{FF2B5EF4-FFF2-40B4-BE49-F238E27FC236}">
                  <a16:creationId xmlns:a16="http://schemas.microsoft.com/office/drawing/2014/main" id="{8B20FFEF-5453-A940-94DB-99AE946FD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51" name="Text Box 235">
              <a:extLst>
                <a:ext uri="{FF2B5EF4-FFF2-40B4-BE49-F238E27FC236}">
                  <a16:creationId xmlns:a16="http://schemas.microsoft.com/office/drawing/2014/main" id="{C9D6ACD4-EE78-5F43-8933-BA81528DBD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:</a:t>
              </a:r>
            </a:p>
          </p:txBody>
        </p:sp>
        <p:sp>
          <p:nvSpPr>
            <p:cNvPr id="152" name="Text Box 236">
              <a:extLst>
                <a:ext uri="{FF2B5EF4-FFF2-40B4-BE49-F238E27FC236}">
                  <a16:creationId xmlns:a16="http://schemas.microsoft.com/office/drawing/2014/main" id="{6958AE7D-96CB-5144-996E-ECB3748564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53" name="Text Box 237">
              <a:extLst>
                <a:ext uri="{FF2B5EF4-FFF2-40B4-BE49-F238E27FC236}">
                  <a16:creationId xmlns:a16="http://schemas.microsoft.com/office/drawing/2014/main" id="{735547BB-7DEF-5C4D-AAD6-6D94A554FE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154" name="Text Box 238">
              <a:extLst>
                <a:ext uri="{FF2B5EF4-FFF2-40B4-BE49-F238E27FC236}">
                  <a16:creationId xmlns:a16="http://schemas.microsoft.com/office/drawing/2014/main" id="{62A7C9AA-3385-D44E-999B-CB9F671B28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155" name="Text Box 239">
              <a:extLst>
                <a:ext uri="{FF2B5EF4-FFF2-40B4-BE49-F238E27FC236}">
                  <a16:creationId xmlns:a16="http://schemas.microsoft.com/office/drawing/2014/main" id="{9DD97776-41C6-7941-9DA6-C180E0676D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156" name="Text Box 240">
              <a:extLst>
                <a:ext uri="{FF2B5EF4-FFF2-40B4-BE49-F238E27FC236}">
                  <a16:creationId xmlns:a16="http://schemas.microsoft.com/office/drawing/2014/main" id="{5EB9F53E-EBB6-9047-B153-1852B6A95A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157" name="Text Box 241">
              <a:extLst>
                <a:ext uri="{FF2B5EF4-FFF2-40B4-BE49-F238E27FC236}">
                  <a16:creationId xmlns:a16="http://schemas.microsoft.com/office/drawing/2014/main" id="{0FC089ED-66C6-EC44-AB5B-F85252AA01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58" name="Text Box 242">
              <a:extLst>
                <a:ext uri="{FF2B5EF4-FFF2-40B4-BE49-F238E27FC236}">
                  <a16:creationId xmlns:a16="http://schemas.microsoft.com/office/drawing/2014/main" id="{8D01B932-51E8-5E48-8A2A-F67210A688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159" name="Text Box 243">
              <a:extLst>
                <a:ext uri="{FF2B5EF4-FFF2-40B4-BE49-F238E27FC236}">
                  <a16:creationId xmlns:a16="http://schemas.microsoft.com/office/drawing/2014/main" id="{6760BEC9-7AD0-2F4B-95A5-9BF8044B04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60" name="Text Box 244">
              <a:extLst>
                <a:ext uri="{FF2B5EF4-FFF2-40B4-BE49-F238E27FC236}">
                  <a16:creationId xmlns:a16="http://schemas.microsoft.com/office/drawing/2014/main" id="{D1B6D28E-7591-E341-A610-5C6D376B13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161" name="Text Box 245">
              <a:extLst>
                <a:ext uri="{FF2B5EF4-FFF2-40B4-BE49-F238E27FC236}">
                  <a16:creationId xmlns:a16="http://schemas.microsoft.com/office/drawing/2014/main" id="{6804F981-601A-4341-8C98-A2D542C63A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162" name="Text Box 246">
              <a:extLst>
                <a:ext uri="{FF2B5EF4-FFF2-40B4-BE49-F238E27FC236}">
                  <a16:creationId xmlns:a16="http://schemas.microsoft.com/office/drawing/2014/main" id="{12F87E71-D492-0E42-BBEF-0B731CDBBB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163" name="Text Box 247">
              <a:extLst>
                <a:ext uri="{FF2B5EF4-FFF2-40B4-BE49-F238E27FC236}">
                  <a16:creationId xmlns:a16="http://schemas.microsoft.com/office/drawing/2014/main" id="{8321A79B-6CBE-EA43-AC2D-C5D3563F1A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164" name="Text Box 248">
              <a:extLst>
                <a:ext uri="{FF2B5EF4-FFF2-40B4-BE49-F238E27FC236}">
                  <a16:creationId xmlns:a16="http://schemas.microsoft.com/office/drawing/2014/main" id="{8A3211AE-2850-D749-9BFB-7B81C0AA5E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165" name="Text Box 249">
              <a:extLst>
                <a:ext uri="{FF2B5EF4-FFF2-40B4-BE49-F238E27FC236}">
                  <a16:creationId xmlns:a16="http://schemas.microsoft.com/office/drawing/2014/main" id="{939B21EF-A8EA-7B4B-BD86-DFDDA9321C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66" name="Text Box 250">
              <a:extLst>
                <a:ext uri="{FF2B5EF4-FFF2-40B4-BE49-F238E27FC236}">
                  <a16:creationId xmlns:a16="http://schemas.microsoft.com/office/drawing/2014/main" id="{D1473A24-87D3-F945-91F4-D213527B03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167" name="Text Box 251">
              <a:extLst>
                <a:ext uri="{FF2B5EF4-FFF2-40B4-BE49-F238E27FC236}">
                  <a16:creationId xmlns:a16="http://schemas.microsoft.com/office/drawing/2014/main" id="{0F1C907E-74EE-DE46-9B02-9A5592E07E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168" name="Text Box 252">
              <a:extLst>
                <a:ext uri="{FF2B5EF4-FFF2-40B4-BE49-F238E27FC236}">
                  <a16:creationId xmlns:a16="http://schemas.microsoft.com/office/drawing/2014/main" id="{10B1544E-FE12-FE46-94AD-5842930DE0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169" name="Text Box 253">
              <a:extLst>
                <a:ext uri="{FF2B5EF4-FFF2-40B4-BE49-F238E27FC236}">
                  <a16:creationId xmlns:a16="http://schemas.microsoft.com/office/drawing/2014/main" id="{9E09A874-E6D2-B844-A35B-B8411F0877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2</a:t>
              </a:r>
            </a:p>
          </p:txBody>
        </p:sp>
        <p:sp>
          <p:nvSpPr>
            <p:cNvPr id="170" name="Text Box 254">
              <a:extLst>
                <a:ext uri="{FF2B5EF4-FFF2-40B4-BE49-F238E27FC236}">
                  <a16:creationId xmlns:a16="http://schemas.microsoft.com/office/drawing/2014/main" id="{842E9AC8-8F1B-1A48-8597-52D9962D8C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71" name="Text Box 255">
              <a:extLst>
                <a:ext uri="{FF2B5EF4-FFF2-40B4-BE49-F238E27FC236}">
                  <a16:creationId xmlns:a16="http://schemas.microsoft.com/office/drawing/2014/main" id="{69DA3DAD-F251-D74B-A37D-3CBE46E630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72" name="Text Box 256">
              <a:extLst>
                <a:ext uri="{FF2B5EF4-FFF2-40B4-BE49-F238E27FC236}">
                  <a16:creationId xmlns:a16="http://schemas.microsoft.com/office/drawing/2014/main" id="{D4D6A522-5D71-0849-90CA-7B08171347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0</a:t>
              </a:r>
            </a:p>
          </p:txBody>
        </p:sp>
        <p:sp>
          <p:nvSpPr>
            <p:cNvPr id="173" name="Text Box 257">
              <a:extLst>
                <a:ext uri="{FF2B5EF4-FFF2-40B4-BE49-F238E27FC236}">
                  <a16:creationId xmlns:a16="http://schemas.microsoft.com/office/drawing/2014/main" id="{6558F888-70A7-B545-B968-3BA0DB0EC0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174" name="Text Box 258">
              <a:extLst>
                <a:ext uri="{FF2B5EF4-FFF2-40B4-BE49-F238E27FC236}">
                  <a16:creationId xmlns:a16="http://schemas.microsoft.com/office/drawing/2014/main" id="{85766ECF-A226-604F-B4AE-18CA530444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175" name="Text Box 259">
              <a:extLst>
                <a:ext uri="{FF2B5EF4-FFF2-40B4-BE49-F238E27FC236}">
                  <a16:creationId xmlns:a16="http://schemas.microsoft.com/office/drawing/2014/main" id="{6986BCAA-F26C-A947-AA74-6872365B06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76" name="Text Box 260">
              <a:extLst>
                <a:ext uri="{FF2B5EF4-FFF2-40B4-BE49-F238E27FC236}">
                  <a16:creationId xmlns:a16="http://schemas.microsoft.com/office/drawing/2014/main" id="{39E5D368-68E8-4A4D-80D0-4163556491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177" name="Text Box 261">
              <a:extLst>
                <a:ext uri="{FF2B5EF4-FFF2-40B4-BE49-F238E27FC236}">
                  <a16:creationId xmlns:a16="http://schemas.microsoft.com/office/drawing/2014/main" id="{C836C129-E930-F14D-A57C-3857CE999F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178" name="Text Box 262">
              <a:extLst>
                <a:ext uri="{FF2B5EF4-FFF2-40B4-BE49-F238E27FC236}">
                  <a16:creationId xmlns:a16="http://schemas.microsoft.com/office/drawing/2014/main" id="{06EDF62F-BFD7-A144-8E33-2C1A755136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179" name="Text Box 263">
              <a:extLst>
                <a:ext uri="{FF2B5EF4-FFF2-40B4-BE49-F238E27FC236}">
                  <a16:creationId xmlns:a16="http://schemas.microsoft.com/office/drawing/2014/main" id="{162B5724-F469-C140-B430-4D8FB4C55F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9</a:t>
              </a:r>
            </a:p>
          </p:txBody>
        </p:sp>
        <p:sp>
          <p:nvSpPr>
            <p:cNvPr id="180" name="Text Box 264">
              <a:extLst>
                <a:ext uri="{FF2B5EF4-FFF2-40B4-BE49-F238E27FC236}">
                  <a16:creationId xmlns:a16="http://schemas.microsoft.com/office/drawing/2014/main" id="{1EA149DE-81A6-0944-80BB-9C2506978E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181" name="Text Box 265">
              <a:extLst>
                <a:ext uri="{FF2B5EF4-FFF2-40B4-BE49-F238E27FC236}">
                  <a16:creationId xmlns:a16="http://schemas.microsoft.com/office/drawing/2014/main" id="{43144338-48A7-2B45-8345-AC3DEB5D8F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182" name="Text Box 266">
              <a:extLst>
                <a:ext uri="{FF2B5EF4-FFF2-40B4-BE49-F238E27FC236}">
                  <a16:creationId xmlns:a16="http://schemas.microsoft.com/office/drawing/2014/main" id="{79508F8E-0CD9-0047-B427-51BA86A6D6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83" name="Text Box 267">
              <a:extLst>
                <a:ext uri="{FF2B5EF4-FFF2-40B4-BE49-F238E27FC236}">
                  <a16:creationId xmlns:a16="http://schemas.microsoft.com/office/drawing/2014/main" id="{A67B9193-C5A7-3846-8DFA-B4E584F3BF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184" name="Text Box 268">
              <a:extLst>
                <a:ext uri="{FF2B5EF4-FFF2-40B4-BE49-F238E27FC236}">
                  <a16:creationId xmlns:a16="http://schemas.microsoft.com/office/drawing/2014/main" id="{B75C5110-7CEA-1548-8F3B-531163773C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185" name="Text Box 269">
              <a:extLst>
                <a:ext uri="{FF2B5EF4-FFF2-40B4-BE49-F238E27FC236}">
                  <a16:creationId xmlns:a16="http://schemas.microsoft.com/office/drawing/2014/main" id="{C8EE52C3-62E3-4840-A404-F0A28E62AA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86" name="Text Box 270">
              <a:extLst>
                <a:ext uri="{FF2B5EF4-FFF2-40B4-BE49-F238E27FC236}">
                  <a16:creationId xmlns:a16="http://schemas.microsoft.com/office/drawing/2014/main" id="{3DC7A635-366A-EE47-855B-B1C8AD62C0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87" name="Text Box 271">
              <a:extLst>
                <a:ext uri="{FF2B5EF4-FFF2-40B4-BE49-F238E27FC236}">
                  <a16:creationId xmlns:a16="http://schemas.microsoft.com/office/drawing/2014/main" id="{92F8A206-D476-3C45-94AA-86DE689B98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188" name="Text Box 272">
              <a:extLst>
                <a:ext uri="{FF2B5EF4-FFF2-40B4-BE49-F238E27FC236}">
                  <a16:creationId xmlns:a16="http://schemas.microsoft.com/office/drawing/2014/main" id="{D0E13CE9-6CB6-9B47-9B51-2A0123D83C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189" name="Text Box 273">
              <a:extLst>
                <a:ext uri="{FF2B5EF4-FFF2-40B4-BE49-F238E27FC236}">
                  <a16:creationId xmlns:a16="http://schemas.microsoft.com/office/drawing/2014/main" id="{34141308-D5BC-4041-A1D5-4C772FFE21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190" name="Text Box 274">
              <a:extLst>
                <a:ext uri="{FF2B5EF4-FFF2-40B4-BE49-F238E27FC236}">
                  <a16:creationId xmlns:a16="http://schemas.microsoft.com/office/drawing/2014/main" id="{CE2D7A90-9DCF-0245-AE66-5522E025E8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191" name="Text Box 275">
              <a:extLst>
                <a:ext uri="{FF2B5EF4-FFF2-40B4-BE49-F238E27FC236}">
                  <a16:creationId xmlns:a16="http://schemas.microsoft.com/office/drawing/2014/main" id="{1001794F-3D2C-F542-B91A-B002C384FD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?</a:t>
              </a:r>
            </a:p>
          </p:txBody>
        </p:sp>
        <p:sp>
          <p:nvSpPr>
            <p:cNvPr id="192" name="Text Box 276">
              <a:extLst>
                <a:ext uri="{FF2B5EF4-FFF2-40B4-BE49-F238E27FC236}">
                  <a16:creationId xmlns:a16="http://schemas.microsoft.com/office/drawing/2014/main" id="{D2352333-60CC-5D4D-A4C4-0195A5DFB7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3</a:t>
              </a:r>
            </a:p>
          </p:txBody>
        </p:sp>
        <p:sp>
          <p:nvSpPr>
            <p:cNvPr id="193" name="Text Box 277">
              <a:extLst>
                <a:ext uri="{FF2B5EF4-FFF2-40B4-BE49-F238E27FC236}">
                  <a16:creationId xmlns:a16="http://schemas.microsoft.com/office/drawing/2014/main" id="{5AB826EB-A54B-3248-868F-677AFF7C94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194" name="Text Box 278">
              <a:extLst>
                <a:ext uri="{FF2B5EF4-FFF2-40B4-BE49-F238E27FC236}">
                  <a16:creationId xmlns:a16="http://schemas.microsoft.com/office/drawing/2014/main" id="{5240175C-3B67-2346-A4D1-7AAFF23718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195" name="Text Box 279">
              <a:extLst>
                <a:ext uri="{FF2B5EF4-FFF2-40B4-BE49-F238E27FC236}">
                  <a16:creationId xmlns:a16="http://schemas.microsoft.com/office/drawing/2014/main" id="{DA703B7E-F5FB-0B43-8F37-BD6803BD23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196" name="Text Box 280">
              <a:extLst>
                <a:ext uri="{FF2B5EF4-FFF2-40B4-BE49-F238E27FC236}">
                  <a16:creationId xmlns:a16="http://schemas.microsoft.com/office/drawing/2014/main" id="{00DC8129-2D59-5249-B89C-6E9B19A8B7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97" name="Text Box 281">
              <a:extLst>
                <a:ext uri="{FF2B5EF4-FFF2-40B4-BE49-F238E27FC236}">
                  <a16:creationId xmlns:a16="http://schemas.microsoft.com/office/drawing/2014/main" id="{269285E6-BD55-7E46-ACB5-9DEF84E959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198" name="Text Box 282">
              <a:extLst>
                <a:ext uri="{FF2B5EF4-FFF2-40B4-BE49-F238E27FC236}">
                  <a16:creationId xmlns:a16="http://schemas.microsoft.com/office/drawing/2014/main" id="{F726C960-2067-224E-8200-C07D784B86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199" name="Text Box 283">
              <a:extLst>
                <a:ext uri="{FF2B5EF4-FFF2-40B4-BE49-F238E27FC236}">
                  <a16:creationId xmlns:a16="http://schemas.microsoft.com/office/drawing/2014/main" id="{82BBD18F-3E81-C84C-BAC7-D1372C6923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200" name="Text Box 284">
              <a:extLst>
                <a:ext uri="{FF2B5EF4-FFF2-40B4-BE49-F238E27FC236}">
                  <a16:creationId xmlns:a16="http://schemas.microsoft.com/office/drawing/2014/main" id="{C552A3F7-6E18-6942-96AD-7950BCC2D9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201" name="Text Box 285">
              <a:extLst>
                <a:ext uri="{FF2B5EF4-FFF2-40B4-BE49-F238E27FC236}">
                  <a16:creationId xmlns:a16="http://schemas.microsoft.com/office/drawing/2014/main" id="{E1E51938-4F1E-CF40-A590-A0128DBC00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2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202" name="Text Box 286">
              <a:extLst>
                <a:ext uri="{FF2B5EF4-FFF2-40B4-BE49-F238E27FC236}">
                  <a16:creationId xmlns:a16="http://schemas.microsoft.com/office/drawing/2014/main" id="{207610B9-3064-114F-B380-0796F0783A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9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203" name="Text Box 287">
              <a:extLst>
                <a:ext uri="{FF2B5EF4-FFF2-40B4-BE49-F238E27FC236}">
                  <a16:creationId xmlns:a16="http://schemas.microsoft.com/office/drawing/2014/main" id="{BA1385C1-10D2-5F45-A3F5-E66CC26B78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6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204" name="Text Box 288">
              <a:extLst>
                <a:ext uri="{FF2B5EF4-FFF2-40B4-BE49-F238E27FC236}">
                  <a16:creationId xmlns:a16="http://schemas.microsoft.com/office/drawing/2014/main" id="{10AB1B83-6228-0D4A-9442-83E82B8BE1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3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205" name="Text Box 289">
              <a:extLst>
                <a:ext uri="{FF2B5EF4-FFF2-40B4-BE49-F238E27FC236}">
                  <a16:creationId xmlns:a16="http://schemas.microsoft.com/office/drawing/2014/main" id="{46EDCF97-FB13-3D4D-BF24-11CED055D5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0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:</a:t>
              </a:r>
            </a:p>
          </p:txBody>
        </p:sp>
        <p:sp>
          <p:nvSpPr>
            <p:cNvPr id="206" name="Text Box 290">
              <a:extLst>
                <a:ext uri="{FF2B5EF4-FFF2-40B4-BE49-F238E27FC236}">
                  <a16:creationId xmlns:a16="http://schemas.microsoft.com/office/drawing/2014/main" id="{64F2836A-780A-C943-8B2D-5CD0BDE1B4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7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207" name="Text Box 291">
              <a:extLst>
                <a:ext uri="{FF2B5EF4-FFF2-40B4-BE49-F238E27FC236}">
                  <a16:creationId xmlns:a16="http://schemas.microsoft.com/office/drawing/2014/main" id="{5406C241-F80E-B647-9229-C9BFF7B827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4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208" name="Text Box 292">
              <a:extLst>
                <a:ext uri="{FF2B5EF4-FFF2-40B4-BE49-F238E27FC236}">
                  <a16:creationId xmlns:a16="http://schemas.microsoft.com/office/drawing/2014/main" id="{D7443A20-CC9B-484C-97E3-8046F04DE5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1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209" name="Text Box 293">
              <a:extLst>
                <a:ext uri="{FF2B5EF4-FFF2-40B4-BE49-F238E27FC236}">
                  <a16:creationId xmlns:a16="http://schemas.microsoft.com/office/drawing/2014/main" id="{F373EDA7-000A-8B46-B22E-18D8CF6312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8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210" name="Text Box 294">
              <a:extLst>
                <a:ext uri="{FF2B5EF4-FFF2-40B4-BE49-F238E27FC236}">
                  <a16:creationId xmlns:a16="http://schemas.microsoft.com/office/drawing/2014/main" id="{EEFF4509-1671-D244-9C25-AC18B2C6D7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5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211" name="Text Box 295">
              <a:extLst>
                <a:ext uri="{FF2B5EF4-FFF2-40B4-BE49-F238E27FC236}">
                  <a16:creationId xmlns:a16="http://schemas.microsoft.com/office/drawing/2014/main" id="{3D7C0201-D778-0441-B05E-90D3F942B4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2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?</a:t>
              </a:r>
            </a:p>
          </p:txBody>
        </p:sp>
        <p:sp>
          <p:nvSpPr>
            <p:cNvPr id="212" name="Text Box 296">
              <a:extLst>
                <a:ext uri="{FF2B5EF4-FFF2-40B4-BE49-F238E27FC236}">
                  <a16:creationId xmlns:a16="http://schemas.microsoft.com/office/drawing/2014/main" id="{620EA8FE-DA1D-AC4F-99D0-7B2E170F93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8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</p:grpSp>
      <p:grpSp>
        <p:nvGrpSpPr>
          <p:cNvPr id="213" name="Group 820">
            <a:extLst>
              <a:ext uri="{FF2B5EF4-FFF2-40B4-BE49-F238E27FC236}">
                <a16:creationId xmlns:a16="http://schemas.microsoft.com/office/drawing/2014/main" id="{7B5A6F4E-B62C-274A-B67D-CB29F47E138A}"/>
              </a:ext>
            </a:extLst>
          </p:cNvPr>
          <p:cNvGrpSpPr>
            <a:grpSpLocks/>
          </p:cNvGrpSpPr>
          <p:nvPr/>
        </p:nvGrpSpPr>
        <p:grpSpPr bwMode="auto">
          <a:xfrm>
            <a:off x="7510156" y="1392452"/>
            <a:ext cx="719061" cy="4862001"/>
            <a:chOff x="576" y="960"/>
            <a:chExt cx="453" cy="3063"/>
          </a:xfrm>
        </p:grpSpPr>
        <p:sp>
          <p:nvSpPr>
            <p:cNvPr id="214" name="Rectangle 821">
              <a:extLst>
                <a:ext uri="{FF2B5EF4-FFF2-40B4-BE49-F238E27FC236}">
                  <a16:creationId xmlns:a16="http://schemas.microsoft.com/office/drawing/2014/main" id="{7265D7F2-DD7C-A741-9701-6398140ED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960"/>
              <a:ext cx="453" cy="30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305" eaLnBrk="0"/>
              <a:endParaRPr lang="en-US" sz="1400">
                <a:solidFill>
                  <a:srgbClr val="000000"/>
                </a:solidFill>
                <a:latin typeface="Helvetica Neue" pitchFamily="1" charset="0"/>
              </a:endParaRPr>
            </a:p>
          </p:txBody>
        </p:sp>
        <p:sp>
          <p:nvSpPr>
            <p:cNvPr id="215" name="Text Box 928">
              <a:extLst>
                <a:ext uri="{FF2B5EF4-FFF2-40B4-BE49-F238E27FC236}">
                  <a16:creationId xmlns:a16="http://schemas.microsoft.com/office/drawing/2014/main" id="{68819D8B-36CB-FC4C-A25F-0C820579AA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987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216" name="Text Box 1131">
              <a:extLst>
                <a:ext uri="{FF2B5EF4-FFF2-40B4-BE49-F238E27FC236}">
                  <a16:creationId xmlns:a16="http://schemas.microsoft.com/office/drawing/2014/main" id="{0EC9D2AD-822B-ED4F-81E5-095AEC81D9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980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33</a:t>
              </a:r>
            </a:p>
          </p:txBody>
        </p:sp>
        <p:sp>
          <p:nvSpPr>
            <p:cNvPr id="217" name="Text Box 964">
              <a:extLst>
                <a:ext uri="{FF2B5EF4-FFF2-40B4-BE49-F238E27FC236}">
                  <a16:creationId xmlns:a16="http://schemas.microsoft.com/office/drawing/2014/main" id="{842BD525-3DCE-1B40-AF2C-0CF12241FE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1138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218" name="Text Box 1132">
              <a:extLst>
                <a:ext uri="{FF2B5EF4-FFF2-40B4-BE49-F238E27FC236}">
                  <a16:creationId xmlns:a16="http://schemas.microsoft.com/office/drawing/2014/main" id="{7D24CD13-5B13-4B4A-BDA5-F644C8DFA0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1131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26</a:t>
              </a:r>
            </a:p>
          </p:txBody>
        </p:sp>
        <p:sp>
          <p:nvSpPr>
            <p:cNvPr id="219" name="Text Box 1000">
              <a:extLst>
                <a:ext uri="{FF2B5EF4-FFF2-40B4-BE49-F238E27FC236}">
                  <a16:creationId xmlns:a16="http://schemas.microsoft.com/office/drawing/2014/main" id="{50633D17-BF2F-DD4A-924D-FEB5C401BA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1289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220" name="Text Box 1133">
              <a:extLst>
                <a:ext uri="{FF2B5EF4-FFF2-40B4-BE49-F238E27FC236}">
                  <a16:creationId xmlns:a16="http://schemas.microsoft.com/office/drawing/2014/main" id="{D10985C3-530A-9542-AEB9-CD3066D8D7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1282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19</a:t>
              </a:r>
            </a:p>
          </p:txBody>
        </p:sp>
        <p:sp>
          <p:nvSpPr>
            <p:cNvPr id="221" name="Text Box 1036">
              <a:extLst>
                <a:ext uri="{FF2B5EF4-FFF2-40B4-BE49-F238E27FC236}">
                  <a16:creationId xmlns:a16="http://schemas.microsoft.com/office/drawing/2014/main" id="{B4182F76-DAD1-8645-8C06-DDEFB9C702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1432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222" name="Text Box 1134">
              <a:extLst>
                <a:ext uri="{FF2B5EF4-FFF2-40B4-BE49-F238E27FC236}">
                  <a16:creationId xmlns:a16="http://schemas.microsoft.com/office/drawing/2014/main" id="{F6323C87-057A-C341-AE6F-3FB651F61F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1432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16</a:t>
              </a:r>
            </a:p>
          </p:txBody>
        </p:sp>
        <p:sp>
          <p:nvSpPr>
            <p:cNvPr id="223" name="Text Box 1072">
              <a:extLst>
                <a:ext uri="{FF2B5EF4-FFF2-40B4-BE49-F238E27FC236}">
                  <a16:creationId xmlns:a16="http://schemas.microsoft.com/office/drawing/2014/main" id="{51445AD4-0AD3-1D4F-BD54-1BAED7BE18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1576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224" name="Text Box 1135">
              <a:extLst>
                <a:ext uri="{FF2B5EF4-FFF2-40B4-BE49-F238E27FC236}">
                  <a16:creationId xmlns:a16="http://schemas.microsoft.com/office/drawing/2014/main" id="{B222ADE4-62D3-4541-AC1F-68AE12FD62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1576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16</a:t>
              </a:r>
            </a:p>
          </p:txBody>
        </p:sp>
        <p:sp>
          <p:nvSpPr>
            <p:cNvPr id="225" name="Text Box 1138">
              <a:extLst>
                <a:ext uri="{FF2B5EF4-FFF2-40B4-BE49-F238E27FC236}">
                  <a16:creationId xmlns:a16="http://schemas.microsoft.com/office/drawing/2014/main" id="{A08FB2EE-0495-F043-B365-5BCD8C460C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1726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226" name="Text Box 1143">
              <a:extLst>
                <a:ext uri="{FF2B5EF4-FFF2-40B4-BE49-F238E27FC236}">
                  <a16:creationId xmlns:a16="http://schemas.microsoft.com/office/drawing/2014/main" id="{37274FA0-ED8D-654F-94E6-80C6E730E0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1719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13</a:t>
              </a:r>
            </a:p>
          </p:txBody>
        </p:sp>
        <p:sp>
          <p:nvSpPr>
            <p:cNvPr id="227" name="Text Box 1139">
              <a:extLst>
                <a:ext uri="{FF2B5EF4-FFF2-40B4-BE49-F238E27FC236}">
                  <a16:creationId xmlns:a16="http://schemas.microsoft.com/office/drawing/2014/main" id="{CC6D0244-6798-9E49-9FD5-BEA0FFBB7D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1877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228" name="Text Box 1144">
              <a:extLst>
                <a:ext uri="{FF2B5EF4-FFF2-40B4-BE49-F238E27FC236}">
                  <a16:creationId xmlns:a16="http://schemas.microsoft.com/office/drawing/2014/main" id="{5565DEFF-AAB0-0945-9972-1D4788CC2F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1870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12</a:t>
              </a:r>
            </a:p>
          </p:txBody>
        </p:sp>
        <p:sp>
          <p:nvSpPr>
            <p:cNvPr id="229" name="Text Box 1140">
              <a:extLst>
                <a:ext uri="{FF2B5EF4-FFF2-40B4-BE49-F238E27FC236}">
                  <a16:creationId xmlns:a16="http://schemas.microsoft.com/office/drawing/2014/main" id="{FBCCD101-1A8E-7E40-83A6-A21D935AC8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2028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230" name="Text Box 1145">
              <a:extLst>
                <a:ext uri="{FF2B5EF4-FFF2-40B4-BE49-F238E27FC236}">
                  <a16:creationId xmlns:a16="http://schemas.microsoft.com/office/drawing/2014/main" id="{4FF4D0BF-3BF9-0340-AFC6-6965F153AB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021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11</a:t>
              </a:r>
            </a:p>
          </p:txBody>
        </p:sp>
        <p:sp>
          <p:nvSpPr>
            <p:cNvPr id="231" name="Text Box 1141">
              <a:extLst>
                <a:ext uri="{FF2B5EF4-FFF2-40B4-BE49-F238E27FC236}">
                  <a16:creationId xmlns:a16="http://schemas.microsoft.com/office/drawing/2014/main" id="{DBFD1292-0CD6-EF4C-9FE2-1F7F4DD239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2178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232" name="Text Box 1146">
              <a:extLst>
                <a:ext uri="{FF2B5EF4-FFF2-40B4-BE49-F238E27FC236}">
                  <a16:creationId xmlns:a16="http://schemas.microsoft.com/office/drawing/2014/main" id="{BCD1AF7F-AB66-F644-AD9D-A3A029D3C2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171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10</a:t>
              </a:r>
            </a:p>
          </p:txBody>
        </p:sp>
        <p:sp>
          <p:nvSpPr>
            <p:cNvPr id="233" name="Text Box 1142">
              <a:extLst>
                <a:ext uri="{FF2B5EF4-FFF2-40B4-BE49-F238E27FC236}">
                  <a16:creationId xmlns:a16="http://schemas.microsoft.com/office/drawing/2014/main" id="{B0CA3886-196D-2343-BDE6-B022E60795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2322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234" name="Text Box 1147">
              <a:extLst>
                <a:ext uri="{FF2B5EF4-FFF2-40B4-BE49-F238E27FC236}">
                  <a16:creationId xmlns:a16="http://schemas.microsoft.com/office/drawing/2014/main" id="{7A0D0A19-A755-634E-B325-F7BE4A5905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322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8</a:t>
              </a:r>
            </a:p>
          </p:txBody>
        </p:sp>
        <p:sp>
          <p:nvSpPr>
            <p:cNvPr id="235" name="Text Box 1149">
              <a:extLst>
                <a:ext uri="{FF2B5EF4-FFF2-40B4-BE49-F238E27FC236}">
                  <a16:creationId xmlns:a16="http://schemas.microsoft.com/office/drawing/2014/main" id="{2B2F9E31-609D-BE4F-ACAD-D40043B262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2472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236" name="Text Box 1154">
              <a:extLst>
                <a:ext uri="{FF2B5EF4-FFF2-40B4-BE49-F238E27FC236}">
                  <a16:creationId xmlns:a16="http://schemas.microsoft.com/office/drawing/2014/main" id="{0CBA8D41-AE01-8F4C-B758-897A635AEE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465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8</a:t>
              </a:r>
            </a:p>
          </p:txBody>
        </p:sp>
        <p:sp>
          <p:nvSpPr>
            <p:cNvPr id="237" name="Text Box 1150">
              <a:extLst>
                <a:ext uri="{FF2B5EF4-FFF2-40B4-BE49-F238E27FC236}">
                  <a16:creationId xmlns:a16="http://schemas.microsoft.com/office/drawing/2014/main" id="{304DDBE2-554C-8445-AABC-F343BA1A43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2623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0</a:t>
              </a:r>
            </a:p>
          </p:txBody>
        </p:sp>
        <p:sp>
          <p:nvSpPr>
            <p:cNvPr id="238" name="Text Box 1155">
              <a:extLst>
                <a:ext uri="{FF2B5EF4-FFF2-40B4-BE49-F238E27FC236}">
                  <a16:creationId xmlns:a16="http://schemas.microsoft.com/office/drawing/2014/main" id="{AB9D938C-E4A8-C441-B37C-37ADB8AFD1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616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6</a:t>
              </a:r>
            </a:p>
          </p:txBody>
        </p:sp>
        <p:sp>
          <p:nvSpPr>
            <p:cNvPr id="239" name="Text Box 1151">
              <a:extLst>
                <a:ext uri="{FF2B5EF4-FFF2-40B4-BE49-F238E27FC236}">
                  <a16:creationId xmlns:a16="http://schemas.microsoft.com/office/drawing/2014/main" id="{AF110C3C-A342-A54A-AD40-1EC4C207B3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2773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9</a:t>
              </a:r>
            </a:p>
          </p:txBody>
        </p:sp>
        <p:sp>
          <p:nvSpPr>
            <p:cNvPr id="240" name="Text Box 1156">
              <a:extLst>
                <a:ext uri="{FF2B5EF4-FFF2-40B4-BE49-F238E27FC236}">
                  <a16:creationId xmlns:a16="http://schemas.microsoft.com/office/drawing/2014/main" id="{C222DBCE-EF53-4C42-BC0E-40FD8A0B8F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766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5</a:t>
              </a:r>
            </a:p>
          </p:txBody>
        </p:sp>
        <p:sp>
          <p:nvSpPr>
            <p:cNvPr id="241" name="Text Box 1152">
              <a:extLst>
                <a:ext uri="{FF2B5EF4-FFF2-40B4-BE49-F238E27FC236}">
                  <a16:creationId xmlns:a16="http://schemas.microsoft.com/office/drawing/2014/main" id="{744D392E-1545-D34F-97C3-48BD0FAC38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2924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2</a:t>
              </a:r>
            </a:p>
          </p:txBody>
        </p:sp>
        <p:sp>
          <p:nvSpPr>
            <p:cNvPr id="242" name="Text Box 1157">
              <a:extLst>
                <a:ext uri="{FF2B5EF4-FFF2-40B4-BE49-F238E27FC236}">
                  <a16:creationId xmlns:a16="http://schemas.microsoft.com/office/drawing/2014/main" id="{6B63EB4A-BCF6-1C48-B9B2-481EEEDC71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917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5</a:t>
              </a:r>
            </a:p>
          </p:txBody>
        </p:sp>
        <p:sp>
          <p:nvSpPr>
            <p:cNvPr id="243" name="Text Box 1153">
              <a:extLst>
                <a:ext uri="{FF2B5EF4-FFF2-40B4-BE49-F238E27FC236}">
                  <a16:creationId xmlns:a16="http://schemas.microsoft.com/office/drawing/2014/main" id="{033D6709-60D3-0C4C-B661-07493713CB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3075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:</a:t>
              </a:r>
            </a:p>
          </p:txBody>
        </p:sp>
        <p:sp>
          <p:nvSpPr>
            <p:cNvPr id="244" name="Text Box 1158">
              <a:extLst>
                <a:ext uri="{FF2B5EF4-FFF2-40B4-BE49-F238E27FC236}">
                  <a16:creationId xmlns:a16="http://schemas.microsoft.com/office/drawing/2014/main" id="{0B687A5B-3DBC-4244-BCC5-166496CDCC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068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4</a:t>
              </a:r>
            </a:p>
          </p:txBody>
        </p:sp>
        <p:sp>
          <p:nvSpPr>
            <p:cNvPr id="245" name="Text Box 1160">
              <a:extLst>
                <a:ext uri="{FF2B5EF4-FFF2-40B4-BE49-F238E27FC236}">
                  <a16:creationId xmlns:a16="http://schemas.microsoft.com/office/drawing/2014/main" id="{1D82F8BB-AEDB-A94F-9173-836FC8E998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3225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3</a:t>
              </a:r>
            </a:p>
          </p:txBody>
        </p:sp>
        <p:sp>
          <p:nvSpPr>
            <p:cNvPr id="246" name="Text Box 1165">
              <a:extLst>
                <a:ext uri="{FF2B5EF4-FFF2-40B4-BE49-F238E27FC236}">
                  <a16:creationId xmlns:a16="http://schemas.microsoft.com/office/drawing/2014/main" id="{FB18D2ED-D01E-F94D-96AB-1E2BDD25CB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218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4</a:t>
              </a:r>
            </a:p>
          </p:txBody>
        </p:sp>
        <p:sp>
          <p:nvSpPr>
            <p:cNvPr id="247" name="Text Box 1161">
              <a:extLst>
                <a:ext uri="{FF2B5EF4-FFF2-40B4-BE49-F238E27FC236}">
                  <a16:creationId xmlns:a16="http://schemas.microsoft.com/office/drawing/2014/main" id="{69BED8A4-A364-C643-B798-D100006AB3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3376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?</a:t>
              </a:r>
            </a:p>
          </p:txBody>
        </p:sp>
        <p:sp>
          <p:nvSpPr>
            <p:cNvPr id="248" name="Text Box 1166">
              <a:extLst>
                <a:ext uri="{FF2B5EF4-FFF2-40B4-BE49-F238E27FC236}">
                  <a16:creationId xmlns:a16="http://schemas.microsoft.com/office/drawing/2014/main" id="{9CB60B76-404C-FE4D-B14F-414C27451A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369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3</a:t>
              </a:r>
            </a:p>
          </p:txBody>
        </p:sp>
        <p:sp>
          <p:nvSpPr>
            <p:cNvPr id="249" name="Text Box 1162">
              <a:extLst>
                <a:ext uri="{FF2B5EF4-FFF2-40B4-BE49-F238E27FC236}">
                  <a16:creationId xmlns:a16="http://schemas.microsoft.com/office/drawing/2014/main" id="{DBD478C8-86CE-614F-9589-6A9415CF33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3526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¶</a:t>
              </a:r>
            </a:p>
          </p:txBody>
        </p:sp>
        <p:sp>
          <p:nvSpPr>
            <p:cNvPr id="250" name="Text Box 1167">
              <a:extLst>
                <a:ext uri="{FF2B5EF4-FFF2-40B4-BE49-F238E27FC236}">
                  <a16:creationId xmlns:a16="http://schemas.microsoft.com/office/drawing/2014/main" id="{73F262F8-2E49-8143-A794-5D5D0871AE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519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2</a:t>
              </a:r>
            </a:p>
          </p:txBody>
        </p:sp>
        <p:sp>
          <p:nvSpPr>
            <p:cNvPr id="251" name="Text Box 1163">
              <a:extLst>
                <a:ext uri="{FF2B5EF4-FFF2-40B4-BE49-F238E27FC236}">
                  <a16:creationId xmlns:a16="http://schemas.microsoft.com/office/drawing/2014/main" id="{D6B480EE-70A1-E84F-BB52-BC0E66D685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3677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–</a:t>
              </a:r>
            </a:p>
          </p:txBody>
        </p:sp>
        <p:sp>
          <p:nvSpPr>
            <p:cNvPr id="252" name="Text Box 1168">
              <a:extLst>
                <a:ext uri="{FF2B5EF4-FFF2-40B4-BE49-F238E27FC236}">
                  <a16:creationId xmlns:a16="http://schemas.microsoft.com/office/drawing/2014/main" id="{841E90D5-F427-544B-BF3C-FC069C5A6F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670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1</a:t>
              </a:r>
            </a:p>
          </p:txBody>
        </p:sp>
        <p:sp>
          <p:nvSpPr>
            <p:cNvPr id="253" name="Text Box 1164">
              <a:extLst>
                <a:ext uri="{FF2B5EF4-FFF2-40B4-BE49-F238E27FC236}">
                  <a16:creationId xmlns:a16="http://schemas.microsoft.com/office/drawing/2014/main" id="{B6A873CC-E3E5-DC48-A70B-ECE791C5E3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3827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•</a:t>
              </a:r>
            </a:p>
          </p:txBody>
        </p:sp>
        <p:sp>
          <p:nvSpPr>
            <p:cNvPr id="254" name="Text Box 1169">
              <a:extLst>
                <a:ext uri="{FF2B5EF4-FFF2-40B4-BE49-F238E27FC236}">
                  <a16:creationId xmlns:a16="http://schemas.microsoft.com/office/drawing/2014/main" id="{ACA99EE6-CE16-D444-AAF1-0C01B7AA6E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820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1</a:t>
              </a:r>
            </a:p>
          </p:txBody>
        </p:sp>
      </p:grpSp>
      <p:sp>
        <p:nvSpPr>
          <p:cNvPr id="255" name="Rectangle 862">
            <a:extLst>
              <a:ext uri="{FF2B5EF4-FFF2-40B4-BE49-F238E27FC236}">
                <a16:creationId xmlns:a16="http://schemas.microsoft.com/office/drawing/2014/main" id="{E0C830D7-06FC-1F4F-9DD7-F006C1D7C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960" y="4571881"/>
            <a:ext cx="6252506" cy="1704796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defTabSz="914305" eaLnBrk="0"/>
            <a:endParaRPr lang="en-US" sz="1400">
              <a:solidFill>
                <a:srgbClr val="000000"/>
              </a:solidFill>
              <a:latin typeface="Helvetica Neue" pitchFamily="1" charset="0"/>
            </a:endParaRPr>
          </a:p>
        </p:txBody>
      </p:sp>
      <p:grpSp>
        <p:nvGrpSpPr>
          <p:cNvPr id="256" name="Group 863">
            <a:extLst>
              <a:ext uri="{FF2B5EF4-FFF2-40B4-BE49-F238E27FC236}">
                <a16:creationId xmlns:a16="http://schemas.microsoft.com/office/drawing/2014/main" id="{7FE040C1-C41E-0944-8557-57B46850D0C4}"/>
              </a:ext>
            </a:extLst>
          </p:cNvPr>
          <p:cNvGrpSpPr>
            <a:grpSpLocks/>
          </p:cNvGrpSpPr>
          <p:nvPr/>
        </p:nvGrpSpPr>
        <p:grpSpPr bwMode="auto">
          <a:xfrm>
            <a:off x="889386" y="4551245"/>
            <a:ext cx="6171552" cy="1766701"/>
            <a:chOff x="576" y="2192"/>
            <a:chExt cx="3888" cy="1113"/>
          </a:xfrm>
        </p:grpSpPr>
        <p:sp>
          <p:nvSpPr>
            <p:cNvPr id="257" name="Text Box 21">
              <a:extLst>
                <a:ext uri="{FF2B5EF4-FFF2-40B4-BE49-F238E27FC236}">
                  <a16:creationId xmlns:a16="http://schemas.microsoft.com/office/drawing/2014/main" id="{274A488F-BFB0-8642-A477-605AF180F2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258" name="Text Box 58">
              <a:extLst>
                <a:ext uri="{FF2B5EF4-FFF2-40B4-BE49-F238E27FC236}">
                  <a16:creationId xmlns:a16="http://schemas.microsoft.com/office/drawing/2014/main" id="{674CC2A9-09DB-8E46-A311-578CCBF837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3</a:t>
              </a:r>
            </a:p>
          </p:txBody>
        </p:sp>
        <p:sp>
          <p:nvSpPr>
            <p:cNvPr id="259" name="Text Box 59">
              <a:extLst>
                <a:ext uri="{FF2B5EF4-FFF2-40B4-BE49-F238E27FC236}">
                  <a16:creationId xmlns:a16="http://schemas.microsoft.com/office/drawing/2014/main" id="{7A5CC4ED-0D55-FD4F-B3DA-47F0AF4BC3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260" name="Text Box 60">
              <a:extLst>
                <a:ext uri="{FF2B5EF4-FFF2-40B4-BE49-F238E27FC236}">
                  <a16:creationId xmlns:a16="http://schemas.microsoft.com/office/drawing/2014/main" id="{2ED63BE1-49DA-9540-8D0A-E32FB32AFD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261" name="Text Box 61">
              <a:extLst>
                <a:ext uri="{FF2B5EF4-FFF2-40B4-BE49-F238E27FC236}">
                  <a16:creationId xmlns:a16="http://schemas.microsoft.com/office/drawing/2014/main" id="{BE6C2776-DDB0-A44B-9D4A-5512A92599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262" name="Text Box 62">
              <a:extLst>
                <a:ext uri="{FF2B5EF4-FFF2-40B4-BE49-F238E27FC236}">
                  <a16:creationId xmlns:a16="http://schemas.microsoft.com/office/drawing/2014/main" id="{6567E1A3-B47F-044E-AD38-BA89C13450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3</a:t>
              </a:r>
            </a:p>
          </p:txBody>
        </p:sp>
        <p:sp>
          <p:nvSpPr>
            <p:cNvPr id="263" name="Text Box 63">
              <a:extLst>
                <a:ext uri="{FF2B5EF4-FFF2-40B4-BE49-F238E27FC236}">
                  <a16:creationId xmlns:a16="http://schemas.microsoft.com/office/drawing/2014/main" id="{A5DF0F50-70C5-C24B-8BD6-3736AB6E55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0</a:t>
              </a:r>
            </a:p>
          </p:txBody>
        </p:sp>
        <p:sp>
          <p:nvSpPr>
            <p:cNvPr id="264" name="Text Box 64">
              <a:extLst>
                <a:ext uri="{FF2B5EF4-FFF2-40B4-BE49-F238E27FC236}">
                  <a16:creationId xmlns:a16="http://schemas.microsoft.com/office/drawing/2014/main" id="{D0115DAD-B74F-444F-963D-913787052F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265" name="Text Box 65">
              <a:extLst>
                <a:ext uri="{FF2B5EF4-FFF2-40B4-BE49-F238E27FC236}">
                  <a16:creationId xmlns:a16="http://schemas.microsoft.com/office/drawing/2014/main" id="{44A8F516-8748-EB47-BEDC-263AAC0AA9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266" name="Text Box 66">
              <a:extLst>
                <a:ext uri="{FF2B5EF4-FFF2-40B4-BE49-F238E27FC236}">
                  <a16:creationId xmlns:a16="http://schemas.microsoft.com/office/drawing/2014/main" id="{72C2DCC8-53AE-B649-A582-9446FA7F3E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267" name="Text Box 67">
              <a:extLst>
                <a:ext uri="{FF2B5EF4-FFF2-40B4-BE49-F238E27FC236}">
                  <a16:creationId xmlns:a16="http://schemas.microsoft.com/office/drawing/2014/main" id="{D6B91F31-4918-FD40-A412-94D9C53BEB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268" name="Text Box 68">
              <a:extLst>
                <a:ext uri="{FF2B5EF4-FFF2-40B4-BE49-F238E27FC236}">
                  <a16:creationId xmlns:a16="http://schemas.microsoft.com/office/drawing/2014/main" id="{5DDCBDD1-965D-0146-A312-12721B2888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269" name="Text Box 69">
              <a:extLst>
                <a:ext uri="{FF2B5EF4-FFF2-40B4-BE49-F238E27FC236}">
                  <a16:creationId xmlns:a16="http://schemas.microsoft.com/office/drawing/2014/main" id="{46146833-8F5D-FF44-B2FC-78A63DC9C0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270" name="Text Box 70">
              <a:extLst>
                <a:ext uri="{FF2B5EF4-FFF2-40B4-BE49-F238E27FC236}">
                  <a16:creationId xmlns:a16="http://schemas.microsoft.com/office/drawing/2014/main" id="{5A900855-950C-1446-9F29-D6653B2E06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271" name="Text Box 71">
              <a:extLst>
                <a:ext uri="{FF2B5EF4-FFF2-40B4-BE49-F238E27FC236}">
                  <a16:creationId xmlns:a16="http://schemas.microsoft.com/office/drawing/2014/main" id="{2C7559DF-30AF-834E-B597-3891A65AFB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272" name="Text Box 72">
              <a:extLst>
                <a:ext uri="{FF2B5EF4-FFF2-40B4-BE49-F238E27FC236}">
                  <a16:creationId xmlns:a16="http://schemas.microsoft.com/office/drawing/2014/main" id="{EE0BF9D0-4B3B-8148-BBF5-65DB41851D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2</a:t>
              </a:r>
            </a:p>
          </p:txBody>
        </p:sp>
        <p:sp>
          <p:nvSpPr>
            <p:cNvPr id="273" name="Text Box 73">
              <a:extLst>
                <a:ext uri="{FF2B5EF4-FFF2-40B4-BE49-F238E27FC236}">
                  <a16:creationId xmlns:a16="http://schemas.microsoft.com/office/drawing/2014/main" id="{BDD26C42-118D-A041-AA82-B6476573BD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274" name="Text Box 74">
              <a:extLst>
                <a:ext uri="{FF2B5EF4-FFF2-40B4-BE49-F238E27FC236}">
                  <a16:creationId xmlns:a16="http://schemas.microsoft.com/office/drawing/2014/main" id="{9D39D798-6629-8945-B9C5-C689729B5D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275" name="Text Box 75">
              <a:extLst>
                <a:ext uri="{FF2B5EF4-FFF2-40B4-BE49-F238E27FC236}">
                  <a16:creationId xmlns:a16="http://schemas.microsoft.com/office/drawing/2014/main" id="{046C87DE-8C7B-3E4D-8CE8-EE5C3DF72E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276" name="Text Box 76">
              <a:extLst>
                <a:ext uri="{FF2B5EF4-FFF2-40B4-BE49-F238E27FC236}">
                  <a16:creationId xmlns:a16="http://schemas.microsoft.com/office/drawing/2014/main" id="{2A230046-FD19-8844-9E0B-438341EA6F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277" name="Text Box 77">
              <a:extLst>
                <a:ext uri="{FF2B5EF4-FFF2-40B4-BE49-F238E27FC236}">
                  <a16:creationId xmlns:a16="http://schemas.microsoft.com/office/drawing/2014/main" id="{FFAA1CAD-FDC8-D041-B1AA-53464A7E75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•</a:t>
              </a:r>
            </a:p>
          </p:txBody>
        </p:sp>
        <p:sp>
          <p:nvSpPr>
            <p:cNvPr id="278" name="Text Box 78">
              <a:extLst>
                <a:ext uri="{FF2B5EF4-FFF2-40B4-BE49-F238E27FC236}">
                  <a16:creationId xmlns:a16="http://schemas.microsoft.com/office/drawing/2014/main" id="{642556A8-A515-B149-A20C-007F2F7DE4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279" name="Text Box 79">
              <a:extLst>
                <a:ext uri="{FF2B5EF4-FFF2-40B4-BE49-F238E27FC236}">
                  <a16:creationId xmlns:a16="http://schemas.microsoft.com/office/drawing/2014/main" id="{B3AD934D-1326-CA42-8F3B-D382A95257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280" name="Text Box 80">
              <a:extLst>
                <a:ext uri="{FF2B5EF4-FFF2-40B4-BE49-F238E27FC236}">
                  <a16:creationId xmlns:a16="http://schemas.microsoft.com/office/drawing/2014/main" id="{6EAE15C3-C0E6-B248-8D6B-AF5F013A4C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281" name="Text Box 81">
              <a:extLst>
                <a:ext uri="{FF2B5EF4-FFF2-40B4-BE49-F238E27FC236}">
                  <a16:creationId xmlns:a16="http://schemas.microsoft.com/office/drawing/2014/main" id="{3C770ADA-C65E-074F-A6B3-604812B5F3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282" name="Text Box 82">
              <a:extLst>
                <a:ext uri="{FF2B5EF4-FFF2-40B4-BE49-F238E27FC236}">
                  <a16:creationId xmlns:a16="http://schemas.microsoft.com/office/drawing/2014/main" id="{7990A273-F9C4-ED43-A428-43E013AA92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283" name="Text Box 83">
              <a:extLst>
                <a:ext uri="{FF2B5EF4-FFF2-40B4-BE49-F238E27FC236}">
                  <a16:creationId xmlns:a16="http://schemas.microsoft.com/office/drawing/2014/main" id="{D963E626-7013-744C-8321-7B1D9DB9E5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284" name="Text Box 84">
              <a:extLst>
                <a:ext uri="{FF2B5EF4-FFF2-40B4-BE49-F238E27FC236}">
                  <a16:creationId xmlns:a16="http://schemas.microsoft.com/office/drawing/2014/main" id="{3E628F8D-BCBD-FB48-AFE9-8DEC24F4B2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0</a:t>
              </a:r>
            </a:p>
          </p:txBody>
        </p:sp>
        <p:sp>
          <p:nvSpPr>
            <p:cNvPr id="285" name="Text Box 85">
              <a:extLst>
                <a:ext uri="{FF2B5EF4-FFF2-40B4-BE49-F238E27FC236}">
                  <a16:creationId xmlns:a16="http://schemas.microsoft.com/office/drawing/2014/main" id="{7DFA124A-B997-5244-B95A-BFA230C1E2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286" name="Text Box 86">
              <a:extLst>
                <a:ext uri="{FF2B5EF4-FFF2-40B4-BE49-F238E27FC236}">
                  <a16:creationId xmlns:a16="http://schemas.microsoft.com/office/drawing/2014/main" id="{B6A4699E-EA14-B245-8E84-7D8713CDB0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287" name="Text Box 87">
              <a:extLst>
                <a:ext uri="{FF2B5EF4-FFF2-40B4-BE49-F238E27FC236}">
                  <a16:creationId xmlns:a16="http://schemas.microsoft.com/office/drawing/2014/main" id="{23F7E53A-DDDF-A240-BA15-BA9F5C3CB0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288" name="Text Box 88">
              <a:extLst>
                <a:ext uri="{FF2B5EF4-FFF2-40B4-BE49-F238E27FC236}">
                  <a16:creationId xmlns:a16="http://schemas.microsoft.com/office/drawing/2014/main" id="{19BE5E06-6897-AA48-AEFA-876F441A66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289" name="Text Box 89">
              <a:extLst>
                <a:ext uri="{FF2B5EF4-FFF2-40B4-BE49-F238E27FC236}">
                  <a16:creationId xmlns:a16="http://schemas.microsoft.com/office/drawing/2014/main" id="{63516826-8D7F-6745-AFCC-7E3D0A34B1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290" name="Text Box 90">
              <a:extLst>
                <a:ext uri="{FF2B5EF4-FFF2-40B4-BE49-F238E27FC236}">
                  <a16:creationId xmlns:a16="http://schemas.microsoft.com/office/drawing/2014/main" id="{0204011A-E739-A94A-9CA8-1A6D32AA5C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291" name="Text Box 91">
              <a:extLst>
                <a:ext uri="{FF2B5EF4-FFF2-40B4-BE49-F238E27FC236}">
                  <a16:creationId xmlns:a16="http://schemas.microsoft.com/office/drawing/2014/main" id="{17436CE2-A9AF-224D-8237-CA680C3F0A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292" name="Text Box 92">
              <a:extLst>
                <a:ext uri="{FF2B5EF4-FFF2-40B4-BE49-F238E27FC236}">
                  <a16:creationId xmlns:a16="http://schemas.microsoft.com/office/drawing/2014/main" id="{4106C3DE-10E3-B146-934D-18E9E9CC2C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¶</a:t>
              </a:r>
            </a:p>
          </p:txBody>
        </p:sp>
        <p:sp>
          <p:nvSpPr>
            <p:cNvPr id="293" name="Text Box 130">
              <a:extLst>
                <a:ext uri="{FF2B5EF4-FFF2-40B4-BE49-F238E27FC236}">
                  <a16:creationId xmlns:a16="http://schemas.microsoft.com/office/drawing/2014/main" id="{8EBA6BF7-F492-4F49-9312-2BCC6E1BDC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294" name="Text Box 131">
              <a:extLst>
                <a:ext uri="{FF2B5EF4-FFF2-40B4-BE49-F238E27FC236}">
                  <a16:creationId xmlns:a16="http://schemas.microsoft.com/office/drawing/2014/main" id="{8909266B-901C-0643-9930-520A53BFCA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0</a:t>
              </a:r>
            </a:p>
          </p:txBody>
        </p:sp>
        <p:sp>
          <p:nvSpPr>
            <p:cNvPr id="295" name="Text Box 132">
              <a:extLst>
                <a:ext uri="{FF2B5EF4-FFF2-40B4-BE49-F238E27FC236}">
                  <a16:creationId xmlns:a16="http://schemas.microsoft.com/office/drawing/2014/main" id="{A7AB628C-395F-1A4F-B596-692BA26675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296" name="Text Box 133">
              <a:extLst>
                <a:ext uri="{FF2B5EF4-FFF2-40B4-BE49-F238E27FC236}">
                  <a16:creationId xmlns:a16="http://schemas.microsoft.com/office/drawing/2014/main" id="{FB293F7F-0647-934D-8F79-47500CF736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297" name="Text Box 134">
              <a:extLst>
                <a:ext uri="{FF2B5EF4-FFF2-40B4-BE49-F238E27FC236}">
                  <a16:creationId xmlns:a16="http://schemas.microsoft.com/office/drawing/2014/main" id="{AA68023C-5572-B941-9B7C-97B1253137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298" name="Text Box 135">
              <a:extLst>
                <a:ext uri="{FF2B5EF4-FFF2-40B4-BE49-F238E27FC236}">
                  <a16:creationId xmlns:a16="http://schemas.microsoft.com/office/drawing/2014/main" id="{5CC7FD78-684A-8142-A92E-E5A74BDBED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299" name="Text Box 136">
              <a:extLst>
                <a:ext uri="{FF2B5EF4-FFF2-40B4-BE49-F238E27FC236}">
                  <a16:creationId xmlns:a16="http://schemas.microsoft.com/office/drawing/2014/main" id="{F6A72A11-D5D6-5C4A-BB0B-9C12879FCC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300" name="Text Box 137">
              <a:extLst>
                <a:ext uri="{FF2B5EF4-FFF2-40B4-BE49-F238E27FC236}">
                  <a16:creationId xmlns:a16="http://schemas.microsoft.com/office/drawing/2014/main" id="{FEE115E3-7162-E348-BC8A-96ADD86A27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301" name="Text Box 138">
              <a:extLst>
                <a:ext uri="{FF2B5EF4-FFF2-40B4-BE49-F238E27FC236}">
                  <a16:creationId xmlns:a16="http://schemas.microsoft.com/office/drawing/2014/main" id="{7A294EDD-C10E-1044-998C-BB31DD4C1C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302" name="Text Box 139">
              <a:extLst>
                <a:ext uri="{FF2B5EF4-FFF2-40B4-BE49-F238E27FC236}">
                  <a16:creationId xmlns:a16="http://schemas.microsoft.com/office/drawing/2014/main" id="{9D4F78CF-9BC9-104B-9BC9-33631CEC82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303" name="Text Box 140">
              <a:extLst>
                <a:ext uri="{FF2B5EF4-FFF2-40B4-BE49-F238E27FC236}">
                  <a16:creationId xmlns:a16="http://schemas.microsoft.com/office/drawing/2014/main" id="{59B6DB2E-961F-C941-881B-F0BF62D084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304" name="Text Box 141">
              <a:extLst>
                <a:ext uri="{FF2B5EF4-FFF2-40B4-BE49-F238E27FC236}">
                  <a16:creationId xmlns:a16="http://schemas.microsoft.com/office/drawing/2014/main" id="{FFBC477D-1158-3A42-B7F1-CF726B63D5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:</a:t>
              </a:r>
            </a:p>
          </p:txBody>
        </p:sp>
        <p:sp>
          <p:nvSpPr>
            <p:cNvPr id="305" name="Text Box 142">
              <a:extLst>
                <a:ext uri="{FF2B5EF4-FFF2-40B4-BE49-F238E27FC236}">
                  <a16:creationId xmlns:a16="http://schemas.microsoft.com/office/drawing/2014/main" id="{CF6BCF4A-D824-1048-A64A-CA3B484D8E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306" name="Text Box 143">
              <a:extLst>
                <a:ext uri="{FF2B5EF4-FFF2-40B4-BE49-F238E27FC236}">
                  <a16:creationId xmlns:a16="http://schemas.microsoft.com/office/drawing/2014/main" id="{96F4EE97-1437-5E46-A753-495A1BE241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307" name="Text Box 144">
              <a:extLst>
                <a:ext uri="{FF2B5EF4-FFF2-40B4-BE49-F238E27FC236}">
                  <a16:creationId xmlns:a16="http://schemas.microsoft.com/office/drawing/2014/main" id="{EC4E7F82-12B0-9D4F-A59E-AA8C101DDE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308" name="Text Box 145">
              <a:extLst>
                <a:ext uri="{FF2B5EF4-FFF2-40B4-BE49-F238E27FC236}">
                  <a16:creationId xmlns:a16="http://schemas.microsoft.com/office/drawing/2014/main" id="{7E6BDB26-FCA5-104F-9CF4-24EDD3130F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309" name="Text Box 146">
              <a:extLst>
                <a:ext uri="{FF2B5EF4-FFF2-40B4-BE49-F238E27FC236}">
                  <a16:creationId xmlns:a16="http://schemas.microsoft.com/office/drawing/2014/main" id="{E5C0752C-8F19-324D-8C90-9DD3916173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310" name="Text Box 147">
              <a:extLst>
                <a:ext uri="{FF2B5EF4-FFF2-40B4-BE49-F238E27FC236}">
                  <a16:creationId xmlns:a16="http://schemas.microsoft.com/office/drawing/2014/main" id="{053CBDA1-970A-424F-8BFE-096ED5AAAD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3</a:t>
              </a:r>
            </a:p>
          </p:txBody>
        </p:sp>
        <p:sp>
          <p:nvSpPr>
            <p:cNvPr id="311" name="Text Box 148">
              <a:extLst>
                <a:ext uri="{FF2B5EF4-FFF2-40B4-BE49-F238E27FC236}">
                  <a16:creationId xmlns:a16="http://schemas.microsoft.com/office/drawing/2014/main" id="{EA0332EE-EC95-504D-AE41-3F0EEC5B5C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312" name="Text Box 149">
              <a:extLst>
                <a:ext uri="{FF2B5EF4-FFF2-40B4-BE49-F238E27FC236}">
                  <a16:creationId xmlns:a16="http://schemas.microsoft.com/office/drawing/2014/main" id="{1E2A2CFB-8FAB-4540-812E-6C66B4C60A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313" name="Text Box 150">
              <a:extLst>
                <a:ext uri="{FF2B5EF4-FFF2-40B4-BE49-F238E27FC236}">
                  <a16:creationId xmlns:a16="http://schemas.microsoft.com/office/drawing/2014/main" id="{157748EF-8A97-784B-B05C-4E63170C2B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314" name="Text Box 151">
              <a:extLst>
                <a:ext uri="{FF2B5EF4-FFF2-40B4-BE49-F238E27FC236}">
                  <a16:creationId xmlns:a16="http://schemas.microsoft.com/office/drawing/2014/main" id="{553AFCC7-02B4-7E4B-84F6-06FDEEEC9D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315" name="Text Box 152">
              <a:extLst>
                <a:ext uri="{FF2B5EF4-FFF2-40B4-BE49-F238E27FC236}">
                  <a16:creationId xmlns:a16="http://schemas.microsoft.com/office/drawing/2014/main" id="{6B61B0BA-1A86-A146-B5D4-A9A1353976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316" name="Text Box 153">
              <a:extLst>
                <a:ext uri="{FF2B5EF4-FFF2-40B4-BE49-F238E27FC236}">
                  <a16:creationId xmlns:a16="http://schemas.microsoft.com/office/drawing/2014/main" id="{3C5AE6E7-DDC7-6042-B3B8-5BB7C35FF6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317" name="Text Box 154">
              <a:extLst>
                <a:ext uri="{FF2B5EF4-FFF2-40B4-BE49-F238E27FC236}">
                  <a16:creationId xmlns:a16="http://schemas.microsoft.com/office/drawing/2014/main" id="{0D091F9B-85B8-A143-9581-D5F0D3888B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318" name="Text Box 155">
              <a:extLst>
                <a:ext uri="{FF2B5EF4-FFF2-40B4-BE49-F238E27FC236}">
                  <a16:creationId xmlns:a16="http://schemas.microsoft.com/office/drawing/2014/main" id="{DDD14FE1-13BD-F74D-9D3A-20A6C6B42C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319" name="Text Box 156">
              <a:extLst>
                <a:ext uri="{FF2B5EF4-FFF2-40B4-BE49-F238E27FC236}">
                  <a16:creationId xmlns:a16="http://schemas.microsoft.com/office/drawing/2014/main" id="{A6434DF9-4902-5949-9D81-12E62D2563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320" name="Text Box 157">
              <a:extLst>
                <a:ext uri="{FF2B5EF4-FFF2-40B4-BE49-F238E27FC236}">
                  <a16:creationId xmlns:a16="http://schemas.microsoft.com/office/drawing/2014/main" id="{DF2DC63E-B529-BC4D-A71D-EA30148B28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321" name="Text Box 158">
              <a:extLst>
                <a:ext uri="{FF2B5EF4-FFF2-40B4-BE49-F238E27FC236}">
                  <a16:creationId xmlns:a16="http://schemas.microsoft.com/office/drawing/2014/main" id="{8744758E-E7D4-FF41-849D-1CB3799A4D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322" name="Text Box 159">
              <a:extLst>
                <a:ext uri="{FF2B5EF4-FFF2-40B4-BE49-F238E27FC236}">
                  <a16:creationId xmlns:a16="http://schemas.microsoft.com/office/drawing/2014/main" id="{6D94C724-E5CC-AE49-9A06-B60FF99454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323" name="Text Box 160">
              <a:extLst>
                <a:ext uri="{FF2B5EF4-FFF2-40B4-BE49-F238E27FC236}">
                  <a16:creationId xmlns:a16="http://schemas.microsoft.com/office/drawing/2014/main" id="{410003BC-2F82-6643-A1FB-E2FAF330D0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324" name="Text Box 161">
              <a:extLst>
                <a:ext uri="{FF2B5EF4-FFF2-40B4-BE49-F238E27FC236}">
                  <a16:creationId xmlns:a16="http://schemas.microsoft.com/office/drawing/2014/main" id="{32C79799-451F-7F42-B4CD-908AC00A6A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325" name="Text Box 162">
              <a:extLst>
                <a:ext uri="{FF2B5EF4-FFF2-40B4-BE49-F238E27FC236}">
                  <a16:creationId xmlns:a16="http://schemas.microsoft.com/office/drawing/2014/main" id="{36F1E9F0-FA0D-F54E-A236-0E5199A8D8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326" name="Text Box 163">
              <a:extLst>
                <a:ext uri="{FF2B5EF4-FFF2-40B4-BE49-F238E27FC236}">
                  <a16:creationId xmlns:a16="http://schemas.microsoft.com/office/drawing/2014/main" id="{9D24CD58-5BCA-B24D-A145-2B617032FE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9</a:t>
              </a:r>
            </a:p>
          </p:txBody>
        </p:sp>
        <p:sp>
          <p:nvSpPr>
            <p:cNvPr id="327" name="Text Box 164">
              <a:extLst>
                <a:ext uri="{FF2B5EF4-FFF2-40B4-BE49-F238E27FC236}">
                  <a16:creationId xmlns:a16="http://schemas.microsoft.com/office/drawing/2014/main" id="{BB05354D-B824-744B-A152-4B981F37AE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328" name="Text Box 165">
              <a:extLst>
                <a:ext uri="{FF2B5EF4-FFF2-40B4-BE49-F238E27FC236}">
                  <a16:creationId xmlns:a16="http://schemas.microsoft.com/office/drawing/2014/main" id="{C223E0F3-7CC5-4945-A5AA-F2551C241C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329" name="Text Box 166">
              <a:extLst>
                <a:ext uri="{FF2B5EF4-FFF2-40B4-BE49-F238E27FC236}">
                  <a16:creationId xmlns:a16="http://schemas.microsoft.com/office/drawing/2014/main" id="{F63C08D8-98D8-D143-B08F-29095D4957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?</a:t>
              </a:r>
            </a:p>
          </p:txBody>
        </p:sp>
        <p:sp>
          <p:nvSpPr>
            <p:cNvPr id="330" name="Text Box 167">
              <a:extLst>
                <a:ext uri="{FF2B5EF4-FFF2-40B4-BE49-F238E27FC236}">
                  <a16:creationId xmlns:a16="http://schemas.microsoft.com/office/drawing/2014/main" id="{8FD1A678-D050-374F-A4C9-E03B8A0C6E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331" name="Text Box 168">
              <a:extLst>
                <a:ext uri="{FF2B5EF4-FFF2-40B4-BE49-F238E27FC236}">
                  <a16:creationId xmlns:a16="http://schemas.microsoft.com/office/drawing/2014/main" id="{5006136A-36EC-0440-B375-7A19827755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332" name="Text Box 169">
              <a:extLst>
                <a:ext uri="{FF2B5EF4-FFF2-40B4-BE49-F238E27FC236}">
                  <a16:creationId xmlns:a16="http://schemas.microsoft.com/office/drawing/2014/main" id="{252232C2-0E41-354B-BA19-F4BEB4E7EF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333" name="Text Box 170">
              <a:extLst>
                <a:ext uri="{FF2B5EF4-FFF2-40B4-BE49-F238E27FC236}">
                  <a16:creationId xmlns:a16="http://schemas.microsoft.com/office/drawing/2014/main" id="{BA86A056-22B4-F542-9BEE-4453977E6B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334" name="Text Box 171">
              <a:extLst>
                <a:ext uri="{FF2B5EF4-FFF2-40B4-BE49-F238E27FC236}">
                  <a16:creationId xmlns:a16="http://schemas.microsoft.com/office/drawing/2014/main" id="{C7BBDD9D-C54E-834F-A51D-3BCA5E5623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335" name="Text Box 172">
              <a:extLst>
                <a:ext uri="{FF2B5EF4-FFF2-40B4-BE49-F238E27FC236}">
                  <a16:creationId xmlns:a16="http://schemas.microsoft.com/office/drawing/2014/main" id="{B43EF3F9-BBDF-4847-B217-12EB57E21A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336" name="Text Box 173">
              <a:extLst>
                <a:ext uri="{FF2B5EF4-FFF2-40B4-BE49-F238E27FC236}">
                  <a16:creationId xmlns:a16="http://schemas.microsoft.com/office/drawing/2014/main" id="{D9235AB4-FDBB-ED44-B5BA-BCE15E550E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337" name="Text Box 174">
              <a:extLst>
                <a:ext uri="{FF2B5EF4-FFF2-40B4-BE49-F238E27FC236}">
                  <a16:creationId xmlns:a16="http://schemas.microsoft.com/office/drawing/2014/main" id="{F95518C6-5C37-E04B-9143-FE00BE03E7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338" name="Text Box 175">
              <a:extLst>
                <a:ext uri="{FF2B5EF4-FFF2-40B4-BE49-F238E27FC236}">
                  <a16:creationId xmlns:a16="http://schemas.microsoft.com/office/drawing/2014/main" id="{A410CEA3-8FEA-5748-A87A-8D92A723A4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339" name="Text Box 176">
              <a:extLst>
                <a:ext uri="{FF2B5EF4-FFF2-40B4-BE49-F238E27FC236}">
                  <a16:creationId xmlns:a16="http://schemas.microsoft.com/office/drawing/2014/main" id="{F408F046-3CA0-224B-AD7B-81FBCB3093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340" name="Text Box 177">
              <a:extLst>
                <a:ext uri="{FF2B5EF4-FFF2-40B4-BE49-F238E27FC236}">
                  <a16:creationId xmlns:a16="http://schemas.microsoft.com/office/drawing/2014/main" id="{5CFA3A10-0483-5B42-9103-4DA2973FD8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341" name="Text Box 178">
              <a:extLst>
                <a:ext uri="{FF2B5EF4-FFF2-40B4-BE49-F238E27FC236}">
                  <a16:creationId xmlns:a16="http://schemas.microsoft.com/office/drawing/2014/main" id="{3E7FB08B-6A5F-174D-8E10-918D9BF5C2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342" name="Text Box 179">
              <a:extLst>
                <a:ext uri="{FF2B5EF4-FFF2-40B4-BE49-F238E27FC236}">
                  <a16:creationId xmlns:a16="http://schemas.microsoft.com/office/drawing/2014/main" id="{0874155C-72F0-914D-AC0F-FE2BAA8C05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343" name="Text Box 180">
              <a:extLst>
                <a:ext uri="{FF2B5EF4-FFF2-40B4-BE49-F238E27FC236}">
                  <a16:creationId xmlns:a16="http://schemas.microsoft.com/office/drawing/2014/main" id="{F7CED831-1EFC-4C49-AB9D-0A64CE3844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344" name="Text Box 181">
              <a:extLst>
                <a:ext uri="{FF2B5EF4-FFF2-40B4-BE49-F238E27FC236}">
                  <a16:creationId xmlns:a16="http://schemas.microsoft.com/office/drawing/2014/main" id="{B18FD867-3138-BC4E-A040-0E5E59C71B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345" name="Text Box 182">
              <a:extLst>
                <a:ext uri="{FF2B5EF4-FFF2-40B4-BE49-F238E27FC236}">
                  <a16:creationId xmlns:a16="http://schemas.microsoft.com/office/drawing/2014/main" id="{5C3FB692-7ED0-044F-8FFF-D9EC4A1125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2</a:t>
              </a:r>
            </a:p>
          </p:txBody>
        </p:sp>
        <p:sp>
          <p:nvSpPr>
            <p:cNvPr id="346" name="Text Box 183">
              <a:extLst>
                <a:ext uri="{FF2B5EF4-FFF2-40B4-BE49-F238E27FC236}">
                  <a16:creationId xmlns:a16="http://schemas.microsoft.com/office/drawing/2014/main" id="{4626672F-A085-0140-9E18-412527E4D9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:</a:t>
              </a:r>
            </a:p>
          </p:txBody>
        </p:sp>
        <p:sp>
          <p:nvSpPr>
            <p:cNvPr id="347" name="Text Box 184">
              <a:extLst>
                <a:ext uri="{FF2B5EF4-FFF2-40B4-BE49-F238E27FC236}">
                  <a16:creationId xmlns:a16="http://schemas.microsoft.com/office/drawing/2014/main" id="{1884CF28-44CA-C047-806C-B5F4867910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348" name="Text Box 185">
              <a:extLst>
                <a:ext uri="{FF2B5EF4-FFF2-40B4-BE49-F238E27FC236}">
                  <a16:creationId xmlns:a16="http://schemas.microsoft.com/office/drawing/2014/main" id="{DDA25EFF-6225-B641-916B-FC36102722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349" name="Text Box 186">
              <a:extLst>
                <a:ext uri="{FF2B5EF4-FFF2-40B4-BE49-F238E27FC236}">
                  <a16:creationId xmlns:a16="http://schemas.microsoft.com/office/drawing/2014/main" id="{2EC400E5-A5F2-C644-9EB3-58B45DC173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350" name="Text Box 187">
              <a:extLst>
                <a:ext uri="{FF2B5EF4-FFF2-40B4-BE49-F238E27FC236}">
                  <a16:creationId xmlns:a16="http://schemas.microsoft.com/office/drawing/2014/main" id="{25ADDF14-76FC-AB45-91EC-27567947F8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351" name="Text Box 188">
              <a:extLst>
                <a:ext uri="{FF2B5EF4-FFF2-40B4-BE49-F238E27FC236}">
                  <a16:creationId xmlns:a16="http://schemas.microsoft.com/office/drawing/2014/main" id="{E61BBD73-7187-EB42-AAD5-FC243D8623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352" name="Text Box 189">
              <a:extLst>
                <a:ext uri="{FF2B5EF4-FFF2-40B4-BE49-F238E27FC236}">
                  <a16:creationId xmlns:a16="http://schemas.microsoft.com/office/drawing/2014/main" id="{07CCB393-B764-D241-9D56-48F29A8CB0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9</a:t>
              </a:r>
            </a:p>
          </p:txBody>
        </p:sp>
        <p:sp>
          <p:nvSpPr>
            <p:cNvPr id="353" name="Text Box 190">
              <a:extLst>
                <a:ext uri="{FF2B5EF4-FFF2-40B4-BE49-F238E27FC236}">
                  <a16:creationId xmlns:a16="http://schemas.microsoft.com/office/drawing/2014/main" id="{B0D30091-89B9-7345-8649-6D85FDE1A4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354" name="Text Box 191">
              <a:extLst>
                <a:ext uri="{FF2B5EF4-FFF2-40B4-BE49-F238E27FC236}">
                  <a16:creationId xmlns:a16="http://schemas.microsoft.com/office/drawing/2014/main" id="{245D73D3-D764-EC4D-85AE-33B3375953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355" name="Text Box 192">
              <a:extLst>
                <a:ext uri="{FF2B5EF4-FFF2-40B4-BE49-F238E27FC236}">
                  <a16:creationId xmlns:a16="http://schemas.microsoft.com/office/drawing/2014/main" id="{6D81FA12-5C2C-8148-9B44-6F8D305C57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356" name="Text Box 193">
              <a:extLst>
                <a:ext uri="{FF2B5EF4-FFF2-40B4-BE49-F238E27FC236}">
                  <a16:creationId xmlns:a16="http://schemas.microsoft.com/office/drawing/2014/main" id="{69042159-894E-6740-B400-287A14D99A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2</a:t>
              </a:r>
            </a:p>
          </p:txBody>
        </p:sp>
        <p:sp>
          <p:nvSpPr>
            <p:cNvPr id="357" name="Text Box 194">
              <a:extLst>
                <a:ext uri="{FF2B5EF4-FFF2-40B4-BE49-F238E27FC236}">
                  <a16:creationId xmlns:a16="http://schemas.microsoft.com/office/drawing/2014/main" id="{80292949-177B-7347-9918-4B2F3F9F47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358" name="Text Box 195">
              <a:extLst>
                <a:ext uri="{FF2B5EF4-FFF2-40B4-BE49-F238E27FC236}">
                  <a16:creationId xmlns:a16="http://schemas.microsoft.com/office/drawing/2014/main" id="{557F53D0-848A-8F48-8AB4-2434CCE0CE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359" name="Text Box 196">
              <a:extLst>
                <a:ext uri="{FF2B5EF4-FFF2-40B4-BE49-F238E27FC236}">
                  <a16:creationId xmlns:a16="http://schemas.microsoft.com/office/drawing/2014/main" id="{DF9371A3-D780-2148-BC82-B572871F03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360" name="Text Box 197">
              <a:extLst>
                <a:ext uri="{FF2B5EF4-FFF2-40B4-BE49-F238E27FC236}">
                  <a16:creationId xmlns:a16="http://schemas.microsoft.com/office/drawing/2014/main" id="{AAA27761-2A37-0748-A75D-F8D18BF0DE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–</a:t>
              </a:r>
            </a:p>
          </p:txBody>
        </p:sp>
        <p:sp>
          <p:nvSpPr>
            <p:cNvPr id="361" name="Text Box 198">
              <a:extLst>
                <a:ext uri="{FF2B5EF4-FFF2-40B4-BE49-F238E27FC236}">
                  <a16:creationId xmlns:a16="http://schemas.microsoft.com/office/drawing/2014/main" id="{533C066A-B481-394C-A99C-CDD15FD780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362" name="Text Box 199">
              <a:extLst>
                <a:ext uri="{FF2B5EF4-FFF2-40B4-BE49-F238E27FC236}">
                  <a16:creationId xmlns:a16="http://schemas.microsoft.com/office/drawing/2014/main" id="{9882807E-4A99-1748-9156-0DF396CB5E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363" name="Text Box 200">
              <a:extLst>
                <a:ext uri="{FF2B5EF4-FFF2-40B4-BE49-F238E27FC236}">
                  <a16:creationId xmlns:a16="http://schemas.microsoft.com/office/drawing/2014/main" id="{A72AE735-FB1C-8248-9C0D-B2E6C07CF0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364" name="Text Box 201">
              <a:extLst>
                <a:ext uri="{FF2B5EF4-FFF2-40B4-BE49-F238E27FC236}">
                  <a16:creationId xmlns:a16="http://schemas.microsoft.com/office/drawing/2014/main" id="{D2C6ADC6-9748-0C43-B764-FA1825A942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¶</a:t>
              </a:r>
            </a:p>
          </p:txBody>
        </p:sp>
        <p:sp>
          <p:nvSpPr>
            <p:cNvPr id="365" name="Text Box 202">
              <a:extLst>
                <a:ext uri="{FF2B5EF4-FFF2-40B4-BE49-F238E27FC236}">
                  <a16:creationId xmlns:a16="http://schemas.microsoft.com/office/drawing/2014/main" id="{0914ECEB-5232-DE4E-8382-521FDB33B3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366" name="Text Box 203">
              <a:extLst>
                <a:ext uri="{FF2B5EF4-FFF2-40B4-BE49-F238E27FC236}">
                  <a16:creationId xmlns:a16="http://schemas.microsoft.com/office/drawing/2014/main" id="{C642AF21-CD63-6543-A7C5-3B3E704385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367" name="Text Box 204">
              <a:extLst>
                <a:ext uri="{FF2B5EF4-FFF2-40B4-BE49-F238E27FC236}">
                  <a16:creationId xmlns:a16="http://schemas.microsoft.com/office/drawing/2014/main" id="{86333BF3-B962-7B44-8BE0-6D8DC5639E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368" name="Text Box 205">
              <a:extLst>
                <a:ext uri="{FF2B5EF4-FFF2-40B4-BE49-F238E27FC236}">
                  <a16:creationId xmlns:a16="http://schemas.microsoft.com/office/drawing/2014/main" id="{250C13C5-EF8D-C245-BF18-036A7C156C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369" name="Text Box 206">
              <a:extLst>
                <a:ext uri="{FF2B5EF4-FFF2-40B4-BE49-F238E27FC236}">
                  <a16:creationId xmlns:a16="http://schemas.microsoft.com/office/drawing/2014/main" id="{737CB361-EB2B-674E-B5ED-85E4AFA75A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0</a:t>
              </a:r>
            </a:p>
          </p:txBody>
        </p:sp>
        <p:sp>
          <p:nvSpPr>
            <p:cNvPr id="370" name="Text Box 207">
              <a:extLst>
                <a:ext uri="{FF2B5EF4-FFF2-40B4-BE49-F238E27FC236}">
                  <a16:creationId xmlns:a16="http://schemas.microsoft.com/office/drawing/2014/main" id="{BFAB69ED-EAFA-8442-9E73-D61A485DD8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371" name="Text Box 208">
              <a:extLst>
                <a:ext uri="{FF2B5EF4-FFF2-40B4-BE49-F238E27FC236}">
                  <a16:creationId xmlns:a16="http://schemas.microsoft.com/office/drawing/2014/main" id="{A7C235F0-6984-B94F-9E72-E6BF73BD8B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9</a:t>
              </a:r>
            </a:p>
          </p:txBody>
        </p:sp>
        <p:sp>
          <p:nvSpPr>
            <p:cNvPr id="372" name="Text Box 209">
              <a:extLst>
                <a:ext uri="{FF2B5EF4-FFF2-40B4-BE49-F238E27FC236}">
                  <a16:creationId xmlns:a16="http://schemas.microsoft.com/office/drawing/2014/main" id="{BD9C003D-4568-BF40-B898-4E67DDFF1B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2</a:t>
              </a:r>
            </a:p>
          </p:txBody>
        </p:sp>
        <p:sp>
          <p:nvSpPr>
            <p:cNvPr id="373" name="Text Box 210">
              <a:extLst>
                <a:ext uri="{FF2B5EF4-FFF2-40B4-BE49-F238E27FC236}">
                  <a16:creationId xmlns:a16="http://schemas.microsoft.com/office/drawing/2014/main" id="{ED43E8A8-E537-CC43-BCEE-F6D06719EF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374" name="Text Box 211">
              <a:extLst>
                <a:ext uri="{FF2B5EF4-FFF2-40B4-BE49-F238E27FC236}">
                  <a16:creationId xmlns:a16="http://schemas.microsoft.com/office/drawing/2014/main" id="{E5BECCB8-0D1C-1B4F-8AC6-2D6841A4D1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375" name="Text Box 212">
              <a:extLst>
                <a:ext uri="{FF2B5EF4-FFF2-40B4-BE49-F238E27FC236}">
                  <a16:creationId xmlns:a16="http://schemas.microsoft.com/office/drawing/2014/main" id="{83AFEAA6-186A-0645-99B7-B98B187683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376" name="Text Box 213">
              <a:extLst>
                <a:ext uri="{FF2B5EF4-FFF2-40B4-BE49-F238E27FC236}">
                  <a16:creationId xmlns:a16="http://schemas.microsoft.com/office/drawing/2014/main" id="{6062C652-5EBC-F148-9B6B-9E5517D7F7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377" name="Text Box 214">
              <a:extLst>
                <a:ext uri="{FF2B5EF4-FFF2-40B4-BE49-F238E27FC236}">
                  <a16:creationId xmlns:a16="http://schemas.microsoft.com/office/drawing/2014/main" id="{85C64AD9-6E2F-D24B-958A-A721F52703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378" name="Text Box 215">
              <a:extLst>
                <a:ext uri="{FF2B5EF4-FFF2-40B4-BE49-F238E27FC236}">
                  <a16:creationId xmlns:a16="http://schemas.microsoft.com/office/drawing/2014/main" id="{399C808F-E7B0-D447-B508-B43D08E55B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379" name="Text Box 216">
              <a:extLst>
                <a:ext uri="{FF2B5EF4-FFF2-40B4-BE49-F238E27FC236}">
                  <a16:creationId xmlns:a16="http://schemas.microsoft.com/office/drawing/2014/main" id="{DCB259C3-C19A-C94B-971A-C040C5A070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380" name="Text Box 217">
              <a:extLst>
                <a:ext uri="{FF2B5EF4-FFF2-40B4-BE49-F238E27FC236}">
                  <a16:creationId xmlns:a16="http://schemas.microsoft.com/office/drawing/2014/main" id="{32082A6A-6024-DC4B-9108-69C5547E24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381" name="Text Box 218">
              <a:extLst>
                <a:ext uri="{FF2B5EF4-FFF2-40B4-BE49-F238E27FC236}">
                  <a16:creationId xmlns:a16="http://schemas.microsoft.com/office/drawing/2014/main" id="{8378F401-BB91-5E49-9FF6-EB130E829E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382" name="Text Box 219">
              <a:extLst>
                <a:ext uri="{FF2B5EF4-FFF2-40B4-BE49-F238E27FC236}">
                  <a16:creationId xmlns:a16="http://schemas.microsoft.com/office/drawing/2014/main" id="{13B4C373-3FD1-6747-9811-C74B467222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383" name="Text Box 220">
              <a:extLst>
                <a:ext uri="{FF2B5EF4-FFF2-40B4-BE49-F238E27FC236}">
                  <a16:creationId xmlns:a16="http://schemas.microsoft.com/office/drawing/2014/main" id="{C4AD30DA-FF8F-5D4A-8C83-51989C9AEE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384" name="Text Box 221">
              <a:extLst>
                <a:ext uri="{FF2B5EF4-FFF2-40B4-BE49-F238E27FC236}">
                  <a16:creationId xmlns:a16="http://schemas.microsoft.com/office/drawing/2014/main" id="{B6D60F52-6A6E-0147-9D17-73521CEE62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385" name="Text Box 222">
              <a:extLst>
                <a:ext uri="{FF2B5EF4-FFF2-40B4-BE49-F238E27FC236}">
                  <a16:creationId xmlns:a16="http://schemas.microsoft.com/office/drawing/2014/main" id="{4F036F19-C77D-D640-B8A2-33DC64007C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386" name="Text Box 223">
              <a:extLst>
                <a:ext uri="{FF2B5EF4-FFF2-40B4-BE49-F238E27FC236}">
                  <a16:creationId xmlns:a16="http://schemas.microsoft.com/office/drawing/2014/main" id="{FFE45F94-D92D-D94C-B4C1-E045A8D7C8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387" name="Text Box 224">
              <a:extLst>
                <a:ext uri="{FF2B5EF4-FFF2-40B4-BE49-F238E27FC236}">
                  <a16:creationId xmlns:a16="http://schemas.microsoft.com/office/drawing/2014/main" id="{BF4859FC-34B1-3C4A-90EE-580B38ED0F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388" name="Text Box 225">
              <a:extLst>
                <a:ext uri="{FF2B5EF4-FFF2-40B4-BE49-F238E27FC236}">
                  <a16:creationId xmlns:a16="http://schemas.microsoft.com/office/drawing/2014/main" id="{56AE8F4E-A658-214F-B5FD-3FEAED167E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389" name="Text Box 226">
              <a:extLst>
                <a:ext uri="{FF2B5EF4-FFF2-40B4-BE49-F238E27FC236}">
                  <a16:creationId xmlns:a16="http://schemas.microsoft.com/office/drawing/2014/main" id="{155EA916-D89B-5842-85CE-2A4F035704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9</a:t>
              </a:r>
            </a:p>
          </p:txBody>
        </p:sp>
        <p:sp>
          <p:nvSpPr>
            <p:cNvPr id="390" name="Text Box 227">
              <a:extLst>
                <a:ext uri="{FF2B5EF4-FFF2-40B4-BE49-F238E27FC236}">
                  <a16:creationId xmlns:a16="http://schemas.microsoft.com/office/drawing/2014/main" id="{ECAAB5F3-F0FF-E64F-91A9-F659D266FD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391" name="Text Box 228">
              <a:extLst>
                <a:ext uri="{FF2B5EF4-FFF2-40B4-BE49-F238E27FC236}">
                  <a16:creationId xmlns:a16="http://schemas.microsoft.com/office/drawing/2014/main" id="{B284159B-8EB9-4145-821C-DE8331E362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392" name="Text Box 229">
              <a:extLst>
                <a:ext uri="{FF2B5EF4-FFF2-40B4-BE49-F238E27FC236}">
                  <a16:creationId xmlns:a16="http://schemas.microsoft.com/office/drawing/2014/main" id="{6E951DBE-A0F6-4345-8951-9B3D1D4DD7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393" name="Text Box 230">
              <a:extLst>
                <a:ext uri="{FF2B5EF4-FFF2-40B4-BE49-F238E27FC236}">
                  <a16:creationId xmlns:a16="http://schemas.microsoft.com/office/drawing/2014/main" id="{2F7B2E38-3BE7-7449-A2B9-F6D0B8C393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0</a:t>
              </a:r>
            </a:p>
          </p:txBody>
        </p:sp>
        <p:sp>
          <p:nvSpPr>
            <p:cNvPr id="394" name="Text Box 231">
              <a:extLst>
                <a:ext uri="{FF2B5EF4-FFF2-40B4-BE49-F238E27FC236}">
                  <a16:creationId xmlns:a16="http://schemas.microsoft.com/office/drawing/2014/main" id="{911EC578-4E8B-B24A-9530-0638548A93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395" name="Text Box 232">
              <a:extLst>
                <a:ext uri="{FF2B5EF4-FFF2-40B4-BE49-F238E27FC236}">
                  <a16:creationId xmlns:a16="http://schemas.microsoft.com/office/drawing/2014/main" id="{4E962D13-1FCA-934B-90E6-1CFD99CCE6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396" name="Text Box 233">
              <a:extLst>
                <a:ext uri="{FF2B5EF4-FFF2-40B4-BE49-F238E27FC236}">
                  <a16:creationId xmlns:a16="http://schemas.microsoft.com/office/drawing/2014/main" id="{5E11DB58-0581-3842-A852-72DC6582E7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397" name="Text Box 234">
              <a:extLst>
                <a:ext uri="{FF2B5EF4-FFF2-40B4-BE49-F238E27FC236}">
                  <a16:creationId xmlns:a16="http://schemas.microsoft.com/office/drawing/2014/main" id="{9D313A66-AB0F-D94A-BE3E-C308E7392E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398" name="Text Box 235">
              <a:extLst>
                <a:ext uri="{FF2B5EF4-FFF2-40B4-BE49-F238E27FC236}">
                  <a16:creationId xmlns:a16="http://schemas.microsoft.com/office/drawing/2014/main" id="{A9367433-7770-944F-A69D-2E22B516B3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:</a:t>
              </a:r>
            </a:p>
          </p:txBody>
        </p:sp>
        <p:sp>
          <p:nvSpPr>
            <p:cNvPr id="399" name="Text Box 236">
              <a:extLst>
                <a:ext uri="{FF2B5EF4-FFF2-40B4-BE49-F238E27FC236}">
                  <a16:creationId xmlns:a16="http://schemas.microsoft.com/office/drawing/2014/main" id="{B12740B1-D23A-2944-9368-D55052270A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400" name="Text Box 237">
              <a:extLst>
                <a:ext uri="{FF2B5EF4-FFF2-40B4-BE49-F238E27FC236}">
                  <a16:creationId xmlns:a16="http://schemas.microsoft.com/office/drawing/2014/main" id="{F259420D-2DFC-2745-90BD-3B02FB638E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401" name="Text Box 238">
              <a:extLst>
                <a:ext uri="{FF2B5EF4-FFF2-40B4-BE49-F238E27FC236}">
                  <a16:creationId xmlns:a16="http://schemas.microsoft.com/office/drawing/2014/main" id="{22DC4729-EF0A-2B48-9C3B-C8E581DC66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402" name="Text Box 239">
              <a:extLst>
                <a:ext uri="{FF2B5EF4-FFF2-40B4-BE49-F238E27FC236}">
                  <a16:creationId xmlns:a16="http://schemas.microsoft.com/office/drawing/2014/main" id="{BFEE8B12-1FAC-504E-9AD1-6EADFA5E26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403" name="Text Box 240">
              <a:extLst>
                <a:ext uri="{FF2B5EF4-FFF2-40B4-BE49-F238E27FC236}">
                  <a16:creationId xmlns:a16="http://schemas.microsoft.com/office/drawing/2014/main" id="{0F007618-3085-A640-A86C-7E3156AE2F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404" name="Text Box 241">
              <a:extLst>
                <a:ext uri="{FF2B5EF4-FFF2-40B4-BE49-F238E27FC236}">
                  <a16:creationId xmlns:a16="http://schemas.microsoft.com/office/drawing/2014/main" id="{3958D0A8-C214-4440-8518-DC892212FE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405" name="Text Box 242">
              <a:extLst>
                <a:ext uri="{FF2B5EF4-FFF2-40B4-BE49-F238E27FC236}">
                  <a16:creationId xmlns:a16="http://schemas.microsoft.com/office/drawing/2014/main" id="{78DCCFE5-EE3D-B54D-AC9A-7DF5A14B1B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406" name="Text Box 243">
              <a:extLst>
                <a:ext uri="{FF2B5EF4-FFF2-40B4-BE49-F238E27FC236}">
                  <a16:creationId xmlns:a16="http://schemas.microsoft.com/office/drawing/2014/main" id="{435BFF99-B659-074D-ADD3-D9BB847A48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407" name="Text Box 244">
              <a:extLst>
                <a:ext uri="{FF2B5EF4-FFF2-40B4-BE49-F238E27FC236}">
                  <a16:creationId xmlns:a16="http://schemas.microsoft.com/office/drawing/2014/main" id="{B758BE37-BAF1-0341-AA3C-AE6228A327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408" name="Text Box 245">
              <a:extLst>
                <a:ext uri="{FF2B5EF4-FFF2-40B4-BE49-F238E27FC236}">
                  <a16:creationId xmlns:a16="http://schemas.microsoft.com/office/drawing/2014/main" id="{1382E994-D482-5E4A-997A-138821E4B9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409" name="Text Box 246">
              <a:extLst>
                <a:ext uri="{FF2B5EF4-FFF2-40B4-BE49-F238E27FC236}">
                  <a16:creationId xmlns:a16="http://schemas.microsoft.com/office/drawing/2014/main" id="{C18CF79A-E7B0-C14F-9851-BE9AD0BC22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410" name="Text Box 247">
              <a:extLst>
                <a:ext uri="{FF2B5EF4-FFF2-40B4-BE49-F238E27FC236}">
                  <a16:creationId xmlns:a16="http://schemas.microsoft.com/office/drawing/2014/main" id="{9F40872C-CBBA-3544-9AC7-C8FBAB110F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411" name="Text Box 248">
              <a:extLst>
                <a:ext uri="{FF2B5EF4-FFF2-40B4-BE49-F238E27FC236}">
                  <a16:creationId xmlns:a16="http://schemas.microsoft.com/office/drawing/2014/main" id="{298E0502-AD31-A84C-8044-3EA0875863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412" name="Text Box 249">
              <a:extLst>
                <a:ext uri="{FF2B5EF4-FFF2-40B4-BE49-F238E27FC236}">
                  <a16:creationId xmlns:a16="http://schemas.microsoft.com/office/drawing/2014/main" id="{8AE36243-1ED4-DA40-A6C3-49DDC5B859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413" name="Text Box 250">
              <a:extLst>
                <a:ext uri="{FF2B5EF4-FFF2-40B4-BE49-F238E27FC236}">
                  <a16:creationId xmlns:a16="http://schemas.microsoft.com/office/drawing/2014/main" id="{D22D2073-45FF-8D49-842A-AC6D5C6FE6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414" name="Text Box 251">
              <a:extLst>
                <a:ext uri="{FF2B5EF4-FFF2-40B4-BE49-F238E27FC236}">
                  <a16:creationId xmlns:a16="http://schemas.microsoft.com/office/drawing/2014/main" id="{B4E23712-BAD5-CF44-AB7A-496A8613EF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415" name="Text Box 252">
              <a:extLst>
                <a:ext uri="{FF2B5EF4-FFF2-40B4-BE49-F238E27FC236}">
                  <a16:creationId xmlns:a16="http://schemas.microsoft.com/office/drawing/2014/main" id="{FCC0C8FB-1D7E-CE4B-9FD8-054DAA9F23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416" name="Text Box 253">
              <a:extLst>
                <a:ext uri="{FF2B5EF4-FFF2-40B4-BE49-F238E27FC236}">
                  <a16:creationId xmlns:a16="http://schemas.microsoft.com/office/drawing/2014/main" id="{68C65B49-1890-334F-BD5D-F1E05FB839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2</a:t>
              </a:r>
            </a:p>
          </p:txBody>
        </p:sp>
        <p:sp>
          <p:nvSpPr>
            <p:cNvPr id="417" name="Text Box 254">
              <a:extLst>
                <a:ext uri="{FF2B5EF4-FFF2-40B4-BE49-F238E27FC236}">
                  <a16:creationId xmlns:a16="http://schemas.microsoft.com/office/drawing/2014/main" id="{2DD64514-2B3A-7C44-B52D-EA607C5F29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418" name="Text Box 255">
              <a:extLst>
                <a:ext uri="{FF2B5EF4-FFF2-40B4-BE49-F238E27FC236}">
                  <a16:creationId xmlns:a16="http://schemas.microsoft.com/office/drawing/2014/main" id="{0B2595F0-AC73-764D-B677-9F4C4224B8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419" name="Text Box 256">
              <a:extLst>
                <a:ext uri="{FF2B5EF4-FFF2-40B4-BE49-F238E27FC236}">
                  <a16:creationId xmlns:a16="http://schemas.microsoft.com/office/drawing/2014/main" id="{014A5FD1-29C1-8340-AA7C-662CCC74B9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0</a:t>
              </a:r>
            </a:p>
          </p:txBody>
        </p:sp>
        <p:sp>
          <p:nvSpPr>
            <p:cNvPr id="420" name="Text Box 257">
              <a:extLst>
                <a:ext uri="{FF2B5EF4-FFF2-40B4-BE49-F238E27FC236}">
                  <a16:creationId xmlns:a16="http://schemas.microsoft.com/office/drawing/2014/main" id="{1B8228F2-7AB0-9644-B4A2-1EFBEA458D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421" name="Text Box 258">
              <a:extLst>
                <a:ext uri="{FF2B5EF4-FFF2-40B4-BE49-F238E27FC236}">
                  <a16:creationId xmlns:a16="http://schemas.microsoft.com/office/drawing/2014/main" id="{3CF4AC83-E811-2747-86C0-526C8F7DAD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422" name="Text Box 259">
              <a:extLst>
                <a:ext uri="{FF2B5EF4-FFF2-40B4-BE49-F238E27FC236}">
                  <a16:creationId xmlns:a16="http://schemas.microsoft.com/office/drawing/2014/main" id="{51410E77-D6C9-1B44-9F08-6BC34DB763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423" name="Text Box 260">
              <a:extLst>
                <a:ext uri="{FF2B5EF4-FFF2-40B4-BE49-F238E27FC236}">
                  <a16:creationId xmlns:a16="http://schemas.microsoft.com/office/drawing/2014/main" id="{6A03B48C-AF9F-0140-83D5-A55C5F4E70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424" name="Text Box 261">
              <a:extLst>
                <a:ext uri="{FF2B5EF4-FFF2-40B4-BE49-F238E27FC236}">
                  <a16:creationId xmlns:a16="http://schemas.microsoft.com/office/drawing/2014/main" id="{10469F6B-6DCA-FD4C-91FA-7BEDE19121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425" name="Text Box 262">
              <a:extLst>
                <a:ext uri="{FF2B5EF4-FFF2-40B4-BE49-F238E27FC236}">
                  <a16:creationId xmlns:a16="http://schemas.microsoft.com/office/drawing/2014/main" id="{9001EAFA-A69F-B343-AF52-8D04B3F78C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426" name="Text Box 263">
              <a:extLst>
                <a:ext uri="{FF2B5EF4-FFF2-40B4-BE49-F238E27FC236}">
                  <a16:creationId xmlns:a16="http://schemas.microsoft.com/office/drawing/2014/main" id="{79847897-DC84-D840-BA10-6F00B2CFE3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9</a:t>
              </a:r>
            </a:p>
          </p:txBody>
        </p:sp>
        <p:sp>
          <p:nvSpPr>
            <p:cNvPr id="427" name="Text Box 264">
              <a:extLst>
                <a:ext uri="{FF2B5EF4-FFF2-40B4-BE49-F238E27FC236}">
                  <a16:creationId xmlns:a16="http://schemas.microsoft.com/office/drawing/2014/main" id="{9CBBD2F2-BCD6-E14E-B8CA-84F7EEAB69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428" name="Text Box 265">
              <a:extLst>
                <a:ext uri="{FF2B5EF4-FFF2-40B4-BE49-F238E27FC236}">
                  <a16:creationId xmlns:a16="http://schemas.microsoft.com/office/drawing/2014/main" id="{3FFE9936-FEA8-FA4D-B383-7293778016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429" name="Text Box 266">
              <a:extLst>
                <a:ext uri="{FF2B5EF4-FFF2-40B4-BE49-F238E27FC236}">
                  <a16:creationId xmlns:a16="http://schemas.microsoft.com/office/drawing/2014/main" id="{9C5E6561-DE3F-A54C-88E8-829D4B0761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430" name="Text Box 267">
              <a:extLst>
                <a:ext uri="{FF2B5EF4-FFF2-40B4-BE49-F238E27FC236}">
                  <a16:creationId xmlns:a16="http://schemas.microsoft.com/office/drawing/2014/main" id="{7FD4137D-2A14-204D-9D9C-9977D1B4E1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431" name="Text Box 268">
              <a:extLst>
                <a:ext uri="{FF2B5EF4-FFF2-40B4-BE49-F238E27FC236}">
                  <a16:creationId xmlns:a16="http://schemas.microsoft.com/office/drawing/2014/main" id="{F5A4A6EA-4FDE-D04C-823B-3A92D86185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432" name="Text Box 269">
              <a:extLst>
                <a:ext uri="{FF2B5EF4-FFF2-40B4-BE49-F238E27FC236}">
                  <a16:creationId xmlns:a16="http://schemas.microsoft.com/office/drawing/2014/main" id="{06AD0BB8-6CC8-234B-B81E-B92AC7536A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433" name="Text Box 270">
              <a:extLst>
                <a:ext uri="{FF2B5EF4-FFF2-40B4-BE49-F238E27FC236}">
                  <a16:creationId xmlns:a16="http://schemas.microsoft.com/office/drawing/2014/main" id="{04374332-13A3-C74F-AA2C-0EB60F8040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434" name="Text Box 271">
              <a:extLst>
                <a:ext uri="{FF2B5EF4-FFF2-40B4-BE49-F238E27FC236}">
                  <a16:creationId xmlns:a16="http://schemas.microsoft.com/office/drawing/2014/main" id="{D7A2322A-EC19-B943-8197-92E16174FE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435" name="Text Box 272">
              <a:extLst>
                <a:ext uri="{FF2B5EF4-FFF2-40B4-BE49-F238E27FC236}">
                  <a16:creationId xmlns:a16="http://schemas.microsoft.com/office/drawing/2014/main" id="{3824CE38-282D-F94C-80B5-945E4FC91A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436" name="Text Box 273">
              <a:extLst>
                <a:ext uri="{FF2B5EF4-FFF2-40B4-BE49-F238E27FC236}">
                  <a16:creationId xmlns:a16="http://schemas.microsoft.com/office/drawing/2014/main" id="{04FAC129-12DC-ED47-8375-144D2958D6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437" name="Text Box 274">
              <a:extLst>
                <a:ext uri="{FF2B5EF4-FFF2-40B4-BE49-F238E27FC236}">
                  <a16:creationId xmlns:a16="http://schemas.microsoft.com/office/drawing/2014/main" id="{F06CCD4B-F089-3F47-82D9-3D575F300E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438" name="Text Box 275">
              <a:extLst>
                <a:ext uri="{FF2B5EF4-FFF2-40B4-BE49-F238E27FC236}">
                  <a16:creationId xmlns:a16="http://schemas.microsoft.com/office/drawing/2014/main" id="{33497EA1-91D6-454A-9439-32266B6968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?</a:t>
              </a:r>
            </a:p>
          </p:txBody>
        </p:sp>
        <p:sp>
          <p:nvSpPr>
            <p:cNvPr id="439" name="Text Box 276">
              <a:extLst>
                <a:ext uri="{FF2B5EF4-FFF2-40B4-BE49-F238E27FC236}">
                  <a16:creationId xmlns:a16="http://schemas.microsoft.com/office/drawing/2014/main" id="{4888C39F-C94E-E342-942C-FBCE68302C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3</a:t>
              </a:r>
            </a:p>
          </p:txBody>
        </p:sp>
        <p:sp>
          <p:nvSpPr>
            <p:cNvPr id="440" name="Text Box 277">
              <a:extLst>
                <a:ext uri="{FF2B5EF4-FFF2-40B4-BE49-F238E27FC236}">
                  <a16:creationId xmlns:a16="http://schemas.microsoft.com/office/drawing/2014/main" id="{CE69A0D0-9692-A64F-A32C-2210C09913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441" name="Text Box 278">
              <a:extLst>
                <a:ext uri="{FF2B5EF4-FFF2-40B4-BE49-F238E27FC236}">
                  <a16:creationId xmlns:a16="http://schemas.microsoft.com/office/drawing/2014/main" id="{B7B9AE6D-667B-5F45-8675-6FE5558282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442" name="Text Box 279">
              <a:extLst>
                <a:ext uri="{FF2B5EF4-FFF2-40B4-BE49-F238E27FC236}">
                  <a16:creationId xmlns:a16="http://schemas.microsoft.com/office/drawing/2014/main" id="{B2B9AAEF-3130-CB4A-BF14-D744C87496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443" name="Text Box 280">
              <a:extLst>
                <a:ext uri="{FF2B5EF4-FFF2-40B4-BE49-F238E27FC236}">
                  <a16:creationId xmlns:a16="http://schemas.microsoft.com/office/drawing/2014/main" id="{59441F76-D585-9F4E-AFB9-D46722CDBF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444" name="Text Box 281">
              <a:extLst>
                <a:ext uri="{FF2B5EF4-FFF2-40B4-BE49-F238E27FC236}">
                  <a16:creationId xmlns:a16="http://schemas.microsoft.com/office/drawing/2014/main" id="{D7758C3B-649B-404B-9CE1-62D023FC59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445" name="Text Box 282">
              <a:extLst>
                <a:ext uri="{FF2B5EF4-FFF2-40B4-BE49-F238E27FC236}">
                  <a16:creationId xmlns:a16="http://schemas.microsoft.com/office/drawing/2014/main" id="{F464F256-9985-7548-9E85-FD1CEFDA48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446" name="Text Box 283">
              <a:extLst>
                <a:ext uri="{FF2B5EF4-FFF2-40B4-BE49-F238E27FC236}">
                  <a16:creationId xmlns:a16="http://schemas.microsoft.com/office/drawing/2014/main" id="{293C073B-06EE-0744-9973-A09326B91B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447" name="Text Box 284">
              <a:extLst>
                <a:ext uri="{FF2B5EF4-FFF2-40B4-BE49-F238E27FC236}">
                  <a16:creationId xmlns:a16="http://schemas.microsoft.com/office/drawing/2014/main" id="{1A70F1F7-5106-6449-8DC2-7F35B381E4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448" name="Text Box 285">
              <a:extLst>
                <a:ext uri="{FF2B5EF4-FFF2-40B4-BE49-F238E27FC236}">
                  <a16:creationId xmlns:a16="http://schemas.microsoft.com/office/drawing/2014/main" id="{E8969922-FF37-D840-BDFD-BB0B77D093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2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449" name="Text Box 286">
              <a:extLst>
                <a:ext uri="{FF2B5EF4-FFF2-40B4-BE49-F238E27FC236}">
                  <a16:creationId xmlns:a16="http://schemas.microsoft.com/office/drawing/2014/main" id="{6E31A39C-C624-1246-A941-CEA47813E8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9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450" name="Text Box 287">
              <a:extLst>
                <a:ext uri="{FF2B5EF4-FFF2-40B4-BE49-F238E27FC236}">
                  <a16:creationId xmlns:a16="http://schemas.microsoft.com/office/drawing/2014/main" id="{281B88F9-1ECA-8447-9690-F8C8FD4AF0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6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451" name="Text Box 288">
              <a:extLst>
                <a:ext uri="{FF2B5EF4-FFF2-40B4-BE49-F238E27FC236}">
                  <a16:creationId xmlns:a16="http://schemas.microsoft.com/office/drawing/2014/main" id="{29B7B86A-19BE-CF44-822C-86CBD1AEE1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3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452" name="Text Box 289">
              <a:extLst>
                <a:ext uri="{FF2B5EF4-FFF2-40B4-BE49-F238E27FC236}">
                  <a16:creationId xmlns:a16="http://schemas.microsoft.com/office/drawing/2014/main" id="{8E4D4C98-814C-854C-B6F3-1BB85D60F1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0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:</a:t>
              </a:r>
            </a:p>
          </p:txBody>
        </p:sp>
        <p:sp>
          <p:nvSpPr>
            <p:cNvPr id="453" name="Text Box 290">
              <a:extLst>
                <a:ext uri="{FF2B5EF4-FFF2-40B4-BE49-F238E27FC236}">
                  <a16:creationId xmlns:a16="http://schemas.microsoft.com/office/drawing/2014/main" id="{327C54A8-FBF7-9C47-81CC-32726E67E7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7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454" name="Text Box 291">
              <a:extLst>
                <a:ext uri="{FF2B5EF4-FFF2-40B4-BE49-F238E27FC236}">
                  <a16:creationId xmlns:a16="http://schemas.microsoft.com/office/drawing/2014/main" id="{AE218546-8AC8-CE42-8087-9D8E3CDD3D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4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455" name="Text Box 292">
              <a:extLst>
                <a:ext uri="{FF2B5EF4-FFF2-40B4-BE49-F238E27FC236}">
                  <a16:creationId xmlns:a16="http://schemas.microsoft.com/office/drawing/2014/main" id="{27DAB87C-3654-CC40-8282-86ABC78F54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1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456" name="Text Box 293">
              <a:extLst>
                <a:ext uri="{FF2B5EF4-FFF2-40B4-BE49-F238E27FC236}">
                  <a16:creationId xmlns:a16="http://schemas.microsoft.com/office/drawing/2014/main" id="{FA2C8E1F-394F-C943-8EEB-F3EA881628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8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457" name="Text Box 294">
              <a:extLst>
                <a:ext uri="{FF2B5EF4-FFF2-40B4-BE49-F238E27FC236}">
                  <a16:creationId xmlns:a16="http://schemas.microsoft.com/office/drawing/2014/main" id="{9DA2A6A5-F508-B24B-9242-7A8C41F609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5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458" name="Text Box 295">
              <a:extLst>
                <a:ext uri="{FF2B5EF4-FFF2-40B4-BE49-F238E27FC236}">
                  <a16:creationId xmlns:a16="http://schemas.microsoft.com/office/drawing/2014/main" id="{DC695F3D-3983-B447-90B8-2D3CEDDCB9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2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?</a:t>
              </a:r>
            </a:p>
          </p:txBody>
        </p:sp>
        <p:sp>
          <p:nvSpPr>
            <p:cNvPr id="459" name="Text Box 296">
              <a:extLst>
                <a:ext uri="{FF2B5EF4-FFF2-40B4-BE49-F238E27FC236}">
                  <a16:creationId xmlns:a16="http://schemas.microsoft.com/office/drawing/2014/main" id="{C4BE3B3A-F37F-D346-81CD-E9B3D54D0C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8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</p:grpSp>
      <p:grpSp>
        <p:nvGrpSpPr>
          <p:cNvPr id="460" name="Group 43">
            <a:extLst>
              <a:ext uri="{FF2B5EF4-FFF2-40B4-BE49-F238E27FC236}">
                <a16:creationId xmlns:a16="http://schemas.microsoft.com/office/drawing/2014/main" id="{302EB54E-C950-CB47-9D18-498EBB2DB839}"/>
              </a:ext>
            </a:extLst>
          </p:cNvPr>
          <p:cNvGrpSpPr>
            <a:grpSpLocks/>
          </p:cNvGrpSpPr>
          <p:nvPr/>
        </p:nvGrpSpPr>
        <p:grpSpPr bwMode="auto">
          <a:xfrm>
            <a:off x="889386" y="4551245"/>
            <a:ext cx="6171552" cy="1766701"/>
            <a:chOff x="576" y="2192"/>
            <a:chExt cx="3888" cy="1113"/>
          </a:xfrm>
        </p:grpSpPr>
        <p:sp>
          <p:nvSpPr>
            <p:cNvPr id="461" name="Text Box 21">
              <a:extLst>
                <a:ext uri="{FF2B5EF4-FFF2-40B4-BE49-F238E27FC236}">
                  <a16:creationId xmlns:a16="http://schemas.microsoft.com/office/drawing/2014/main" id="{244CA09B-3BF1-DB4B-9517-425FA2070A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462" name="Text Box 58">
              <a:extLst>
                <a:ext uri="{FF2B5EF4-FFF2-40B4-BE49-F238E27FC236}">
                  <a16:creationId xmlns:a16="http://schemas.microsoft.com/office/drawing/2014/main" id="{778D3033-8BCE-554E-B34C-C0C878CE42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3</a:t>
              </a:r>
            </a:p>
          </p:txBody>
        </p:sp>
        <p:sp>
          <p:nvSpPr>
            <p:cNvPr id="463" name="Text Box 59">
              <a:extLst>
                <a:ext uri="{FF2B5EF4-FFF2-40B4-BE49-F238E27FC236}">
                  <a16:creationId xmlns:a16="http://schemas.microsoft.com/office/drawing/2014/main" id="{19D0F1CC-A6B9-C543-86C6-32E64D6639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464" name="Text Box 60">
              <a:extLst>
                <a:ext uri="{FF2B5EF4-FFF2-40B4-BE49-F238E27FC236}">
                  <a16:creationId xmlns:a16="http://schemas.microsoft.com/office/drawing/2014/main" id="{76E26DD7-EF9B-B842-A5DB-0FC8ED4C69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465" name="Text Box 61">
              <a:extLst>
                <a:ext uri="{FF2B5EF4-FFF2-40B4-BE49-F238E27FC236}">
                  <a16:creationId xmlns:a16="http://schemas.microsoft.com/office/drawing/2014/main" id="{A272F645-5D48-1A46-BF2F-EA62F307C1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466" name="Text Box 62">
              <a:extLst>
                <a:ext uri="{FF2B5EF4-FFF2-40B4-BE49-F238E27FC236}">
                  <a16:creationId xmlns:a16="http://schemas.microsoft.com/office/drawing/2014/main" id="{5286D556-C2C4-4241-9031-2CDBD43CF1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3</a:t>
              </a:r>
            </a:p>
          </p:txBody>
        </p:sp>
        <p:sp>
          <p:nvSpPr>
            <p:cNvPr id="467" name="Text Box 63">
              <a:extLst>
                <a:ext uri="{FF2B5EF4-FFF2-40B4-BE49-F238E27FC236}">
                  <a16:creationId xmlns:a16="http://schemas.microsoft.com/office/drawing/2014/main" id="{ACC835C6-E954-8343-A21C-8440E83420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0</a:t>
              </a:r>
            </a:p>
          </p:txBody>
        </p:sp>
        <p:sp>
          <p:nvSpPr>
            <p:cNvPr id="468" name="Text Box 64">
              <a:extLst>
                <a:ext uri="{FF2B5EF4-FFF2-40B4-BE49-F238E27FC236}">
                  <a16:creationId xmlns:a16="http://schemas.microsoft.com/office/drawing/2014/main" id="{342F090C-4F73-4040-A0B3-BD1629C3B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469" name="Text Box 65">
              <a:extLst>
                <a:ext uri="{FF2B5EF4-FFF2-40B4-BE49-F238E27FC236}">
                  <a16:creationId xmlns:a16="http://schemas.microsoft.com/office/drawing/2014/main" id="{F06D33BA-65E9-A34E-B46A-C880DF7955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470" name="Text Box 66">
              <a:extLst>
                <a:ext uri="{FF2B5EF4-FFF2-40B4-BE49-F238E27FC236}">
                  <a16:creationId xmlns:a16="http://schemas.microsoft.com/office/drawing/2014/main" id="{D22113F2-8073-A24D-BCFC-46FE3EAC1B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471" name="Text Box 67">
              <a:extLst>
                <a:ext uri="{FF2B5EF4-FFF2-40B4-BE49-F238E27FC236}">
                  <a16:creationId xmlns:a16="http://schemas.microsoft.com/office/drawing/2014/main" id="{5F97F550-6B6F-EA49-ADE0-F6280F6071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472" name="Text Box 68">
              <a:extLst>
                <a:ext uri="{FF2B5EF4-FFF2-40B4-BE49-F238E27FC236}">
                  <a16:creationId xmlns:a16="http://schemas.microsoft.com/office/drawing/2014/main" id="{889C7F75-39A3-0447-8FB0-A42B60F001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473" name="Text Box 69">
              <a:extLst>
                <a:ext uri="{FF2B5EF4-FFF2-40B4-BE49-F238E27FC236}">
                  <a16:creationId xmlns:a16="http://schemas.microsoft.com/office/drawing/2014/main" id="{EF6BCAC3-4C04-0349-90E7-8135E8E48E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474" name="Text Box 70">
              <a:extLst>
                <a:ext uri="{FF2B5EF4-FFF2-40B4-BE49-F238E27FC236}">
                  <a16:creationId xmlns:a16="http://schemas.microsoft.com/office/drawing/2014/main" id="{2FD34B49-3C65-1C47-BB21-9DCADB8839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475" name="Text Box 71">
              <a:extLst>
                <a:ext uri="{FF2B5EF4-FFF2-40B4-BE49-F238E27FC236}">
                  <a16:creationId xmlns:a16="http://schemas.microsoft.com/office/drawing/2014/main" id="{4EC96B18-AB77-3645-BED1-80F7A84C11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476" name="Text Box 72">
              <a:extLst>
                <a:ext uri="{FF2B5EF4-FFF2-40B4-BE49-F238E27FC236}">
                  <a16:creationId xmlns:a16="http://schemas.microsoft.com/office/drawing/2014/main" id="{458C7A8A-78E2-0047-8F83-AFF26F72A2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2</a:t>
              </a:r>
            </a:p>
          </p:txBody>
        </p:sp>
        <p:sp>
          <p:nvSpPr>
            <p:cNvPr id="477" name="Text Box 73">
              <a:extLst>
                <a:ext uri="{FF2B5EF4-FFF2-40B4-BE49-F238E27FC236}">
                  <a16:creationId xmlns:a16="http://schemas.microsoft.com/office/drawing/2014/main" id="{9E34DBF2-9EA6-EB4A-8BD3-CE7AE9EACD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478" name="Text Box 74">
              <a:extLst>
                <a:ext uri="{FF2B5EF4-FFF2-40B4-BE49-F238E27FC236}">
                  <a16:creationId xmlns:a16="http://schemas.microsoft.com/office/drawing/2014/main" id="{96BD90A6-4B1F-8644-A55A-01F94B7C46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479" name="Text Box 75">
              <a:extLst>
                <a:ext uri="{FF2B5EF4-FFF2-40B4-BE49-F238E27FC236}">
                  <a16:creationId xmlns:a16="http://schemas.microsoft.com/office/drawing/2014/main" id="{F834CD4C-F8FE-614E-BA37-E12DDD74AB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480" name="Text Box 76">
              <a:extLst>
                <a:ext uri="{FF2B5EF4-FFF2-40B4-BE49-F238E27FC236}">
                  <a16:creationId xmlns:a16="http://schemas.microsoft.com/office/drawing/2014/main" id="{3E11D6C9-62FC-844F-B326-B4DEE2440C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481" name="Text Box 77">
              <a:extLst>
                <a:ext uri="{FF2B5EF4-FFF2-40B4-BE49-F238E27FC236}">
                  <a16:creationId xmlns:a16="http://schemas.microsoft.com/office/drawing/2014/main" id="{BA9EFADB-A2CB-1D4C-8882-8AC48EF555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•</a:t>
              </a:r>
            </a:p>
          </p:txBody>
        </p:sp>
        <p:sp>
          <p:nvSpPr>
            <p:cNvPr id="482" name="Text Box 78">
              <a:extLst>
                <a:ext uri="{FF2B5EF4-FFF2-40B4-BE49-F238E27FC236}">
                  <a16:creationId xmlns:a16="http://schemas.microsoft.com/office/drawing/2014/main" id="{52C209C1-58C5-0646-A6ED-01E158FDAE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483" name="Text Box 79">
              <a:extLst>
                <a:ext uri="{FF2B5EF4-FFF2-40B4-BE49-F238E27FC236}">
                  <a16:creationId xmlns:a16="http://schemas.microsoft.com/office/drawing/2014/main" id="{32003734-464B-0845-8F97-A3D725E839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484" name="Text Box 80">
              <a:extLst>
                <a:ext uri="{FF2B5EF4-FFF2-40B4-BE49-F238E27FC236}">
                  <a16:creationId xmlns:a16="http://schemas.microsoft.com/office/drawing/2014/main" id="{D12B7F64-58DA-E94C-A636-8D5B6EF506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485" name="Text Box 81">
              <a:extLst>
                <a:ext uri="{FF2B5EF4-FFF2-40B4-BE49-F238E27FC236}">
                  <a16:creationId xmlns:a16="http://schemas.microsoft.com/office/drawing/2014/main" id="{57C64F17-E596-E844-9D09-C3712631DB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486" name="Text Box 82">
              <a:extLst>
                <a:ext uri="{FF2B5EF4-FFF2-40B4-BE49-F238E27FC236}">
                  <a16:creationId xmlns:a16="http://schemas.microsoft.com/office/drawing/2014/main" id="{AF18C8F4-8E1C-4340-AC0E-D867EA4847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487" name="Text Box 83">
              <a:extLst>
                <a:ext uri="{FF2B5EF4-FFF2-40B4-BE49-F238E27FC236}">
                  <a16:creationId xmlns:a16="http://schemas.microsoft.com/office/drawing/2014/main" id="{8350073E-9B95-3240-B773-926CF97A6B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488" name="Text Box 84">
              <a:extLst>
                <a:ext uri="{FF2B5EF4-FFF2-40B4-BE49-F238E27FC236}">
                  <a16:creationId xmlns:a16="http://schemas.microsoft.com/office/drawing/2014/main" id="{83DB0C43-14B1-154E-A307-E5A4A1071C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0</a:t>
              </a:r>
            </a:p>
          </p:txBody>
        </p:sp>
        <p:sp>
          <p:nvSpPr>
            <p:cNvPr id="489" name="Text Box 85">
              <a:extLst>
                <a:ext uri="{FF2B5EF4-FFF2-40B4-BE49-F238E27FC236}">
                  <a16:creationId xmlns:a16="http://schemas.microsoft.com/office/drawing/2014/main" id="{09EEF838-13BB-AD4F-AAB6-17C3934989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490" name="Text Box 86">
              <a:extLst>
                <a:ext uri="{FF2B5EF4-FFF2-40B4-BE49-F238E27FC236}">
                  <a16:creationId xmlns:a16="http://schemas.microsoft.com/office/drawing/2014/main" id="{227287ED-EDD8-F24D-A7EB-9B2FFBEB61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491" name="Text Box 87">
              <a:extLst>
                <a:ext uri="{FF2B5EF4-FFF2-40B4-BE49-F238E27FC236}">
                  <a16:creationId xmlns:a16="http://schemas.microsoft.com/office/drawing/2014/main" id="{D4AA2189-3C76-6C4C-B29D-1EC2BCA483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492" name="Text Box 88">
              <a:extLst>
                <a:ext uri="{FF2B5EF4-FFF2-40B4-BE49-F238E27FC236}">
                  <a16:creationId xmlns:a16="http://schemas.microsoft.com/office/drawing/2014/main" id="{AED24158-731A-A24B-A8AC-DC34F5D144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493" name="Text Box 89">
              <a:extLst>
                <a:ext uri="{FF2B5EF4-FFF2-40B4-BE49-F238E27FC236}">
                  <a16:creationId xmlns:a16="http://schemas.microsoft.com/office/drawing/2014/main" id="{28A63104-B8DF-2A48-8E44-D55F4F587B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494" name="Text Box 90">
              <a:extLst>
                <a:ext uri="{FF2B5EF4-FFF2-40B4-BE49-F238E27FC236}">
                  <a16:creationId xmlns:a16="http://schemas.microsoft.com/office/drawing/2014/main" id="{3F6FD806-0286-A049-9BAC-2C4B10CE88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495" name="Text Box 91">
              <a:extLst>
                <a:ext uri="{FF2B5EF4-FFF2-40B4-BE49-F238E27FC236}">
                  <a16:creationId xmlns:a16="http://schemas.microsoft.com/office/drawing/2014/main" id="{BC310043-7F66-7E4D-9D96-8B098151BB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496" name="Text Box 92">
              <a:extLst>
                <a:ext uri="{FF2B5EF4-FFF2-40B4-BE49-F238E27FC236}">
                  <a16:creationId xmlns:a16="http://schemas.microsoft.com/office/drawing/2014/main" id="{E626CE32-88E7-FE46-BB4C-9E2A9BF93A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¶</a:t>
              </a:r>
            </a:p>
          </p:txBody>
        </p:sp>
        <p:sp>
          <p:nvSpPr>
            <p:cNvPr id="497" name="Text Box 130">
              <a:extLst>
                <a:ext uri="{FF2B5EF4-FFF2-40B4-BE49-F238E27FC236}">
                  <a16:creationId xmlns:a16="http://schemas.microsoft.com/office/drawing/2014/main" id="{F9D9EBC6-5941-7843-BADD-B5FFF6F6F7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498" name="Text Box 131">
              <a:extLst>
                <a:ext uri="{FF2B5EF4-FFF2-40B4-BE49-F238E27FC236}">
                  <a16:creationId xmlns:a16="http://schemas.microsoft.com/office/drawing/2014/main" id="{B4699BDC-FBA6-644C-994E-055BD7BE1F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0</a:t>
              </a:r>
            </a:p>
          </p:txBody>
        </p:sp>
        <p:sp>
          <p:nvSpPr>
            <p:cNvPr id="499" name="Text Box 132">
              <a:extLst>
                <a:ext uri="{FF2B5EF4-FFF2-40B4-BE49-F238E27FC236}">
                  <a16:creationId xmlns:a16="http://schemas.microsoft.com/office/drawing/2014/main" id="{1ABD82B7-5A32-3D45-B461-B99E2B482C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500" name="Text Box 133">
              <a:extLst>
                <a:ext uri="{FF2B5EF4-FFF2-40B4-BE49-F238E27FC236}">
                  <a16:creationId xmlns:a16="http://schemas.microsoft.com/office/drawing/2014/main" id="{E119EC0E-D91F-F446-910F-4F612754C4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501" name="Text Box 134">
              <a:extLst>
                <a:ext uri="{FF2B5EF4-FFF2-40B4-BE49-F238E27FC236}">
                  <a16:creationId xmlns:a16="http://schemas.microsoft.com/office/drawing/2014/main" id="{A8CF9B5A-B3DF-4643-9273-FF01D2C634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502" name="Text Box 135">
              <a:extLst>
                <a:ext uri="{FF2B5EF4-FFF2-40B4-BE49-F238E27FC236}">
                  <a16:creationId xmlns:a16="http://schemas.microsoft.com/office/drawing/2014/main" id="{8027E60B-B5D6-7B4F-A64A-C50FF0C046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503" name="Text Box 136">
              <a:extLst>
                <a:ext uri="{FF2B5EF4-FFF2-40B4-BE49-F238E27FC236}">
                  <a16:creationId xmlns:a16="http://schemas.microsoft.com/office/drawing/2014/main" id="{56E32A5F-7A77-4948-9C81-8E03E45ECB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504" name="Text Box 137">
              <a:extLst>
                <a:ext uri="{FF2B5EF4-FFF2-40B4-BE49-F238E27FC236}">
                  <a16:creationId xmlns:a16="http://schemas.microsoft.com/office/drawing/2014/main" id="{75C6E286-431B-474C-B6D9-EF60FCC67F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505" name="Text Box 138">
              <a:extLst>
                <a:ext uri="{FF2B5EF4-FFF2-40B4-BE49-F238E27FC236}">
                  <a16:creationId xmlns:a16="http://schemas.microsoft.com/office/drawing/2014/main" id="{D8BAAFAA-390D-984F-A036-5637BC1679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506" name="Text Box 139">
              <a:extLst>
                <a:ext uri="{FF2B5EF4-FFF2-40B4-BE49-F238E27FC236}">
                  <a16:creationId xmlns:a16="http://schemas.microsoft.com/office/drawing/2014/main" id="{E4D74948-1016-FB4E-9459-F8C8FD6F69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507" name="Text Box 140">
              <a:extLst>
                <a:ext uri="{FF2B5EF4-FFF2-40B4-BE49-F238E27FC236}">
                  <a16:creationId xmlns:a16="http://schemas.microsoft.com/office/drawing/2014/main" id="{B585E48A-3355-B643-8F24-2A33653712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508" name="Text Box 141">
              <a:extLst>
                <a:ext uri="{FF2B5EF4-FFF2-40B4-BE49-F238E27FC236}">
                  <a16:creationId xmlns:a16="http://schemas.microsoft.com/office/drawing/2014/main" id="{7CC55D55-00DF-C942-9806-A123C88216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:</a:t>
              </a:r>
            </a:p>
          </p:txBody>
        </p:sp>
        <p:sp>
          <p:nvSpPr>
            <p:cNvPr id="509" name="Text Box 142">
              <a:extLst>
                <a:ext uri="{FF2B5EF4-FFF2-40B4-BE49-F238E27FC236}">
                  <a16:creationId xmlns:a16="http://schemas.microsoft.com/office/drawing/2014/main" id="{D3B4E3F2-9219-954D-9BB5-AB9FC6FA0D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510" name="Text Box 143">
              <a:extLst>
                <a:ext uri="{FF2B5EF4-FFF2-40B4-BE49-F238E27FC236}">
                  <a16:creationId xmlns:a16="http://schemas.microsoft.com/office/drawing/2014/main" id="{DB9841DC-E209-3344-97AD-DE637FB795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511" name="Text Box 144">
              <a:extLst>
                <a:ext uri="{FF2B5EF4-FFF2-40B4-BE49-F238E27FC236}">
                  <a16:creationId xmlns:a16="http://schemas.microsoft.com/office/drawing/2014/main" id="{EAE416A7-5F13-0E42-B054-11640B14E8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512" name="Text Box 145">
              <a:extLst>
                <a:ext uri="{FF2B5EF4-FFF2-40B4-BE49-F238E27FC236}">
                  <a16:creationId xmlns:a16="http://schemas.microsoft.com/office/drawing/2014/main" id="{A868C443-74F3-6D41-A13B-2BE118F5B9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513" name="Text Box 146">
              <a:extLst>
                <a:ext uri="{FF2B5EF4-FFF2-40B4-BE49-F238E27FC236}">
                  <a16:creationId xmlns:a16="http://schemas.microsoft.com/office/drawing/2014/main" id="{E53A6F32-8FBB-8642-90B7-57E31D4044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514" name="Text Box 147">
              <a:extLst>
                <a:ext uri="{FF2B5EF4-FFF2-40B4-BE49-F238E27FC236}">
                  <a16:creationId xmlns:a16="http://schemas.microsoft.com/office/drawing/2014/main" id="{2983091B-CAA1-9442-A7B5-77485D223A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3</a:t>
              </a:r>
            </a:p>
          </p:txBody>
        </p:sp>
        <p:sp>
          <p:nvSpPr>
            <p:cNvPr id="515" name="Text Box 148">
              <a:extLst>
                <a:ext uri="{FF2B5EF4-FFF2-40B4-BE49-F238E27FC236}">
                  <a16:creationId xmlns:a16="http://schemas.microsoft.com/office/drawing/2014/main" id="{F8D7ED35-E0FE-994E-95C1-FC10F30A02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516" name="Text Box 149">
              <a:extLst>
                <a:ext uri="{FF2B5EF4-FFF2-40B4-BE49-F238E27FC236}">
                  <a16:creationId xmlns:a16="http://schemas.microsoft.com/office/drawing/2014/main" id="{43E46231-ACB0-0E40-93F6-AC5DDECC77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517" name="Text Box 150">
              <a:extLst>
                <a:ext uri="{FF2B5EF4-FFF2-40B4-BE49-F238E27FC236}">
                  <a16:creationId xmlns:a16="http://schemas.microsoft.com/office/drawing/2014/main" id="{E90A4572-D47B-7E4E-83FE-14D62BF1D2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518" name="Text Box 151">
              <a:extLst>
                <a:ext uri="{FF2B5EF4-FFF2-40B4-BE49-F238E27FC236}">
                  <a16:creationId xmlns:a16="http://schemas.microsoft.com/office/drawing/2014/main" id="{7EB02B61-A7DC-C24B-8163-7AB9A7AB7C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519" name="Text Box 152">
              <a:extLst>
                <a:ext uri="{FF2B5EF4-FFF2-40B4-BE49-F238E27FC236}">
                  <a16:creationId xmlns:a16="http://schemas.microsoft.com/office/drawing/2014/main" id="{CC4DD2BF-647E-2D49-9171-924B2FCDAB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520" name="Text Box 153">
              <a:extLst>
                <a:ext uri="{FF2B5EF4-FFF2-40B4-BE49-F238E27FC236}">
                  <a16:creationId xmlns:a16="http://schemas.microsoft.com/office/drawing/2014/main" id="{6481D545-CB39-CB44-ABAB-EB7B847302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521" name="Text Box 154">
              <a:extLst>
                <a:ext uri="{FF2B5EF4-FFF2-40B4-BE49-F238E27FC236}">
                  <a16:creationId xmlns:a16="http://schemas.microsoft.com/office/drawing/2014/main" id="{8554813B-91A8-E245-93D2-0377DDB0D8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522" name="Text Box 155">
              <a:extLst>
                <a:ext uri="{FF2B5EF4-FFF2-40B4-BE49-F238E27FC236}">
                  <a16:creationId xmlns:a16="http://schemas.microsoft.com/office/drawing/2014/main" id="{F9FBAFE4-5265-7946-A9BB-F5DC5842C2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523" name="Text Box 156">
              <a:extLst>
                <a:ext uri="{FF2B5EF4-FFF2-40B4-BE49-F238E27FC236}">
                  <a16:creationId xmlns:a16="http://schemas.microsoft.com/office/drawing/2014/main" id="{2AB78CA5-DFFC-1647-8DFE-C9012BCF72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524" name="Text Box 157">
              <a:extLst>
                <a:ext uri="{FF2B5EF4-FFF2-40B4-BE49-F238E27FC236}">
                  <a16:creationId xmlns:a16="http://schemas.microsoft.com/office/drawing/2014/main" id="{B73EB321-46B0-074D-84BA-40A1BFA1FE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525" name="Text Box 158">
              <a:extLst>
                <a:ext uri="{FF2B5EF4-FFF2-40B4-BE49-F238E27FC236}">
                  <a16:creationId xmlns:a16="http://schemas.microsoft.com/office/drawing/2014/main" id="{0A5D75E6-C17B-1746-99EF-A24F5F0A73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526" name="Text Box 159">
              <a:extLst>
                <a:ext uri="{FF2B5EF4-FFF2-40B4-BE49-F238E27FC236}">
                  <a16:creationId xmlns:a16="http://schemas.microsoft.com/office/drawing/2014/main" id="{735278C9-435C-7740-86E3-1B480F5B20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527" name="Text Box 160">
              <a:extLst>
                <a:ext uri="{FF2B5EF4-FFF2-40B4-BE49-F238E27FC236}">
                  <a16:creationId xmlns:a16="http://schemas.microsoft.com/office/drawing/2014/main" id="{6A3315F2-7A24-2B4C-8AF3-998F699595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528" name="Text Box 161">
              <a:extLst>
                <a:ext uri="{FF2B5EF4-FFF2-40B4-BE49-F238E27FC236}">
                  <a16:creationId xmlns:a16="http://schemas.microsoft.com/office/drawing/2014/main" id="{CD1B982C-3038-E049-8E06-D34D4AA705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529" name="Text Box 162">
              <a:extLst>
                <a:ext uri="{FF2B5EF4-FFF2-40B4-BE49-F238E27FC236}">
                  <a16:creationId xmlns:a16="http://schemas.microsoft.com/office/drawing/2014/main" id="{C7C65BAD-DB83-DE42-BF31-2BC930572D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530" name="Text Box 163">
              <a:extLst>
                <a:ext uri="{FF2B5EF4-FFF2-40B4-BE49-F238E27FC236}">
                  <a16:creationId xmlns:a16="http://schemas.microsoft.com/office/drawing/2014/main" id="{38E84818-FBC8-0742-A028-A395EB6296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9</a:t>
              </a:r>
            </a:p>
          </p:txBody>
        </p:sp>
        <p:sp>
          <p:nvSpPr>
            <p:cNvPr id="531" name="Text Box 164">
              <a:extLst>
                <a:ext uri="{FF2B5EF4-FFF2-40B4-BE49-F238E27FC236}">
                  <a16:creationId xmlns:a16="http://schemas.microsoft.com/office/drawing/2014/main" id="{3FD4AA8A-7751-E743-806E-D4D712C2C7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532" name="Text Box 165">
              <a:extLst>
                <a:ext uri="{FF2B5EF4-FFF2-40B4-BE49-F238E27FC236}">
                  <a16:creationId xmlns:a16="http://schemas.microsoft.com/office/drawing/2014/main" id="{C0DA9C15-A327-0043-841D-57045365CD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533" name="Text Box 166">
              <a:extLst>
                <a:ext uri="{FF2B5EF4-FFF2-40B4-BE49-F238E27FC236}">
                  <a16:creationId xmlns:a16="http://schemas.microsoft.com/office/drawing/2014/main" id="{B282D75D-A65C-A248-909F-82ABB2BAB3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?</a:t>
              </a:r>
            </a:p>
          </p:txBody>
        </p:sp>
        <p:sp>
          <p:nvSpPr>
            <p:cNvPr id="534" name="Text Box 167">
              <a:extLst>
                <a:ext uri="{FF2B5EF4-FFF2-40B4-BE49-F238E27FC236}">
                  <a16:creationId xmlns:a16="http://schemas.microsoft.com/office/drawing/2014/main" id="{56F13529-5849-2D4B-81A3-F656E73BE9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535" name="Text Box 168">
              <a:extLst>
                <a:ext uri="{FF2B5EF4-FFF2-40B4-BE49-F238E27FC236}">
                  <a16:creationId xmlns:a16="http://schemas.microsoft.com/office/drawing/2014/main" id="{F0421EDE-63C0-534D-A73D-42E2050564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536" name="Text Box 169">
              <a:extLst>
                <a:ext uri="{FF2B5EF4-FFF2-40B4-BE49-F238E27FC236}">
                  <a16:creationId xmlns:a16="http://schemas.microsoft.com/office/drawing/2014/main" id="{05FC7E5F-3121-FC40-8829-2BC88E68F4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537" name="Text Box 170">
              <a:extLst>
                <a:ext uri="{FF2B5EF4-FFF2-40B4-BE49-F238E27FC236}">
                  <a16:creationId xmlns:a16="http://schemas.microsoft.com/office/drawing/2014/main" id="{A1CC84C2-19CE-8A44-835B-0E18A444C3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538" name="Text Box 171">
              <a:extLst>
                <a:ext uri="{FF2B5EF4-FFF2-40B4-BE49-F238E27FC236}">
                  <a16:creationId xmlns:a16="http://schemas.microsoft.com/office/drawing/2014/main" id="{468C798D-7B3E-A241-A320-78772F38A7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539" name="Text Box 172">
              <a:extLst>
                <a:ext uri="{FF2B5EF4-FFF2-40B4-BE49-F238E27FC236}">
                  <a16:creationId xmlns:a16="http://schemas.microsoft.com/office/drawing/2014/main" id="{1BE9C438-DC4E-0D47-A4DB-693B5E8F09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540" name="Text Box 173">
              <a:extLst>
                <a:ext uri="{FF2B5EF4-FFF2-40B4-BE49-F238E27FC236}">
                  <a16:creationId xmlns:a16="http://schemas.microsoft.com/office/drawing/2014/main" id="{FC883521-EF17-764F-9226-E053A773B2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541" name="Text Box 174">
              <a:extLst>
                <a:ext uri="{FF2B5EF4-FFF2-40B4-BE49-F238E27FC236}">
                  <a16:creationId xmlns:a16="http://schemas.microsoft.com/office/drawing/2014/main" id="{D30BB5A1-5189-F745-995B-55E6A2EA50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542" name="Text Box 175">
              <a:extLst>
                <a:ext uri="{FF2B5EF4-FFF2-40B4-BE49-F238E27FC236}">
                  <a16:creationId xmlns:a16="http://schemas.microsoft.com/office/drawing/2014/main" id="{88565F5C-34D9-6945-813D-67DF6D56CD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543" name="Text Box 176">
              <a:extLst>
                <a:ext uri="{FF2B5EF4-FFF2-40B4-BE49-F238E27FC236}">
                  <a16:creationId xmlns:a16="http://schemas.microsoft.com/office/drawing/2014/main" id="{45339237-470E-6C4E-B179-6328921387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544" name="Text Box 177">
              <a:extLst>
                <a:ext uri="{FF2B5EF4-FFF2-40B4-BE49-F238E27FC236}">
                  <a16:creationId xmlns:a16="http://schemas.microsoft.com/office/drawing/2014/main" id="{93D4328A-AA98-F142-860F-4CD76BA0C2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545" name="Text Box 178">
              <a:extLst>
                <a:ext uri="{FF2B5EF4-FFF2-40B4-BE49-F238E27FC236}">
                  <a16:creationId xmlns:a16="http://schemas.microsoft.com/office/drawing/2014/main" id="{8100CE73-BA59-B247-99A8-267C1DD47B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546" name="Text Box 179">
              <a:extLst>
                <a:ext uri="{FF2B5EF4-FFF2-40B4-BE49-F238E27FC236}">
                  <a16:creationId xmlns:a16="http://schemas.microsoft.com/office/drawing/2014/main" id="{B73039F0-7D7A-2640-9001-9B8652E2B5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547" name="Text Box 180">
              <a:extLst>
                <a:ext uri="{FF2B5EF4-FFF2-40B4-BE49-F238E27FC236}">
                  <a16:creationId xmlns:a16="http://schemas.microsoft.com/office/drawing/2014/main" id="{1E423B95-8E8F-F645-9869-4B75AC6FA4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548" name="Text Box 181">
              <a:extLst>
                <a:ext uri="{FF2B5EF4-FFF2-40B4-BE49-F238E27FC236}">
                  <a16:creationId xmlns:a16="http://schemas.microsoft.com/office/drawing/2014/main" id="{271E63F0-C15D-A743-82EF-532E4636F1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549" name="Text Box 182">
              <a:extLst>
                <a:ext uri="{FF2B5EF4-FFF2-40B4-BE49-F238E27FC236}">
                  <a16:creationId xmlns:a16="http://schemas.microsoft.com/office/drawing/2014/main" id="{A07D6291-CF2C-1440-93C9-2E81BE4205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2</a:t>
              </a:r>
            </a:p>
          </p:txBody>
        </p:sp>
        <p:sp>
          <p:nvSpPr>
            <p:cNvPr id="550" name="Text Box 183">
              <a:extLst>
                <a:ext uri="{FF2B5EF4-FFF2-40B4-BE49-F238E27FC236}">
                  <a16:creationId xmlns:a16="http://schemas.microsoft.com/office/drawing/2014/main" id="{2EBF9D19-8BED-F34A-8B4B-ACE4AC16E5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:</a:t>
              </a:r>
            </a:p>
          </p:txBody>
        </p:sp>
        <p:sp>
          <p:nvSpPr>
            <p:cNvPr id="551" name="Text Box 184">
              <a:extLst>
                <a:ext uri="{FF2B5EF4-FFF2-40B4-BE49-F238E27FC236}">
                  <a16:creationId xmlns:a16="http://schemas.microsoft.com/office/drawing/2014/main" id="{CA3B5AC8-BA7D-4747-9BBA-7E5C51829C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552" name="Text Box 185">
              <a:extLst>
                <a:ext uri="{FF2B5EF4-FFF2-40B4-BE49-F238E27FC236}">
                  <a16:creationId xmlns:a16="http://schemas.microsoft.com/office/drawing/2014/main" id="{D9C354F0-5E8D-F343-BF99-7CA84774DF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553" name="Text Box 186">
              <a:extLst>
                <a:ext uri="{FF2B5EF4-FFF2-40B4-BE49-F238E27FC236}">
                  <a16:creationId xmlns:a16="http://schemas.microsoft.com/office/drawing/2014/main" id="{A6F2036B-1BC6-0C4E-9021-7425AAB74C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554" name="Text Box 187">
              <a:extLst>
                <a:ext uri="{FF2B5EF4-FFF2-40B4-BE49-F238E27FC236}">
                  <a16:creationId xmlns:a16="http://schemas.microsoft.com/office/drawing/2014/main" id="{C7D52952-2CB9-A949-AB73-E96DA90441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555" name="Text Box 188">
              <a:extLst>
                <a:ext uri="{FF2B5EF4-FFF2-40B4-BE49-F238E27FC236}">
                  <a16:creationId xmlns:a16="http://schemas.microsoft.com/office/drawing/2014/main" id="{DD5B4273-50DE-2940-887E-41F96AFED1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556" name="Text Box 189">
              <a:extLst>
                <a:ext uri="{FF2B5EF4-FFF2-40B4-BE49-F238E27FC236}">
                  <a16:creationId xmlns:a16="http://schemas.microsoft.com/office/drawing/2014/main" id="{E60CD71A-EA2B-DC46-81C6-684CD95F6E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9</a:t>
              </a:r>
            </a:p>
          </p:txBody>
        </p:sp>
        <p:sp>
          <p:nvSpPr>
            <p:cNvPr id="557" name="Text Box 190">
              <a:extLst>
                <a:ext uri="{FF2B5EF4-FFF2-40B4-BE49-F238E27FC236}">
                  <a16:creationId xmlns:a16="http://schemas.microsoft.com/office/drawing/2014/main" id="{13314E44-815D-AA41-B5E6-24E8E626C0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558" name="Text Box 191">
              <a:extLst>
                <a:ext uri="{FF2B5EF4-FFF2-40B4-BE49-F238E27FC236}">
                  <a16:creationId xmlns:a16="http://schemas.microsoft.com/office/drawing/2014/main" id="{CF1C3061-6597-C642-A7D7-E12855252D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559" name="Text Box 192">
              <a:extLst>
                <a:ext uri="{FF2B5EF4-FFF2-40B4-BE49-F238E27FC236}">
                  <a16:creationId xmlns:a16="http://schemas.microsoft.com/office/drawing/2014/main" id="{D2009940-0A09-8B4B-8715-E5B48E502E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560" name="Text Box 193">
              <a:extLst>
                <a:ext uri="{FF2B5EF4-FFF2-40B4-BE49-F238E27FC236}">
                  <a16:creationId xmlns:a16="http://schemas.microsoft.com/office/drawing/2014/main" id="{24BDA17D-17C9-AF42-93FC-8175372311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2</a:t>
              </a:r>
            </a:p>
          </p:txBody>
        </p:sp>
        <p:sp>
          <p:nvSpPr>
            <p:cNvPr id="561" name="Text Box 194">
              <a:extLst>
                <a:ext uri="{FF2B5EF4-FFF2-40B4-BE49-F238E27FC236}">
                  <a16:creationId xmlns:a16="http://schemas.microsoft.com/office/drawing/2014/main" id="{02EDCDD9-F2A2-CF4C-81B2-E1C19D41AF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562" name="Text Box 195">
              <a:extLst>
                <a:ext uri="{FF2B5EF4-FFF2-40B4-BE49-F238E27FC236}">
                  <a16:creationId xmlns:a16="http://schemas.microsoft.com/office/drawing/2014/main" id="{E1530644-896A-D44A-922D-29B561D244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563" name="Text Box 196">
              <a:extLst>
                <a:ext uri="{FF2B5EF4-FFF2-40B4-BE49-F238E27FC236}">
                  <a16:creationId xmlns:a16="http://schemas.microsoft.com/office/drawing/2014/main" id="{029F6652-7C0C-B54B-9F36-AA7AD98F84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564" name="Text Box 197">
              <a:extLst>
                <a:ext uri="{FF2B5EF4-FFF2-40B4-BE49-F238E27FC236}">
                  <a16:creationId xmlns:a16="http://schemas.microsoft.com/office/drawing/2014/main" id="{3477929F-567F-8143-87EB-934E3C4744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–</a:t>
              </a:r>
            </a:p>
          </p:txBody>
        </p:sp>
        <p:sp>
          <p:nvSpPr>
            <p:cNvPr id="565" name="Text Box 198">
              <a:extLst>
                <a:ext uri="{FF2B5EF4-FFF2-40B4-BE49-F238E27FC236}">
                  <a16:creationId xmlns:a16="http://schemas.microsoft.com/office/drawing/2014/main" id="{47D0F39B-C08E-714B-8B63-6407AAE285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566" name="Text Box 199">
              <a:extLst>
                <a:ext uri="{FF2B5EF4-FFF2-40B4-BE49-F238E27FC236}">
                  <a16:creationId xmlns:a16="http://schemas.microsoft.com/office/drawing/2014/main" id="{B0A1EBE1-C007-B74E-83BF-952FC68B69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567" name="Text Box 200">
              <a:extLst>
                <a:ext uri="{FF2B5EF4-FFF2-40B4-BE49-F238E27FC236}">
                  <a16:creationId xmlns:a16="http://schemas.microsoft.com/office/drawing/2014/main" id="{2C569DCA-9811-DE46-AF2C-A228966F45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568" name="Text Box 201">
              <a:extLst>
                <a:ext uri="{FF2B5EF4-FFF2-40B4-BE49-F238E27FC236}">
                  <a16:creationId xmlns:a16="http://schemas.microsoft.com/office/drawing/2014/main" id="{91DC1BDE-FFC4-374E-B955-A5B196D0E7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¶</a:t>
              </a:r>
            </a:p>
          </p:txBody>
        </p:sp>
        <p:sp>
          <p:nvSpPr>
            <p:cNvPr id="569" name="Text Box 202">
              <a:extLst>
                <a:ext uri="{FF2B5EF4-FFF2-40B4-BE49-F238E27FC236}">
                  <a16:creationId xmlns:a16="http://schemas.microsoft.com/office/drawing/2014/main" id="{39BE1460-73EE-644D-9A5D-4EF0815376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570" name="Text Box 203">
              <a:extLst>
                <a:ext uri="{FF2B5EF4-FFF2-40B4-BE49-F238E27FC236}">
                  <a16:creationId xmlns:a16="http://schemas.microsoft.com/office/drawing/2014/main" id="{A97CA1F4-9BF8-2D4A-8301-81FECFE396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571" name="Text Box 204">
              <a:extLst>
                <a:ext uri="{FF2B5EF4-FFF2-40B4-BE49-F238E27FC236}">
                  <a16:creationId xmlns:a16="http://schemas.microsoft.com/office/drawing/2014/main" id="{7E72A5E2-FA80-AC49-B09E-AB609EEFB5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572" name="Text Box 205">
              <a:extLst>
                <a:ext uri="{FF2B5EF4-FFF2-40B4-BE49-F238E27FC236}">
                  <a16:creationId xmlns:a16="http://schemas.microsoft.com/office/drawing/2014/main" id="{7A4B4BEB-2C8A-EB41-B369-FAFC6030E6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573" name="Text Box 206">
              <a:extLst>
                <a:ext uri="{FF2B5EF4-FFF2-40B4-BE49-F238E27FC236}">
                  <a16:creationId xmlns:a16="http://schemas.microsoft.com/office/drawing/2014/main" id="{F07A26F8-7704-6143-ADFB-A443F0DFBC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0</a:t>
              </a:r>
            </a:p>
          </p:txBody>
        </p:sp>
        <p:sp>
          <p:nvSpPr>
            <p:cNvPr id="574" name="Text Box 207">
              <a:extLst>
                <a:ext uri="{FF2B5EF4-FFF2-40B4-BE49-F238E27FC236}">
                  <a16:creationId xmlns:a16="http://schemas.microsoft.com/office/drawing/2014/main" id="{4DDE16E9-B932-E64E-9740-0F1E0EC57E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575" name="Text Box 208">
              <a:extLst>
                <a:ext uri="{FF2B5EF4-FFF2-40B4-BE49-F238E27FC236}">
                  <a16:creationId xmlns:a16="http://schemas.microsoft.com/office/drawing/2014/main" id="{B2D0F7E1-7544-6C47-87A0-68162BFBBF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9</a:t>
              </a:r>
            </a:p>
          </p:txBody>
        </p:sp>
        <p:sp>
          <p:nvSpPr>
            <p:cNvPr id="576" name="Text Box 209">
              <a:extLst>
                <a:ext uri="{FF2B5EF4-FFF2-40B4-BE49-F238E27FC236}">
                  <a16:creationId xmlns:a16="http://schemas.microsoft.com/office/drawing/2014/main" id="{56D66428-2B22-D848-B347-B90E8DF806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2</a:t>
              </a:r>
            </a:p>
          </p:txBody>
        </p:sp>
        <p:sp>
          <p:nvSpPr>
            <p:cNvPr id="577" name="Text Box 210">
              <a:extLst>
                <a:ext uri="{FF2B5EF4-FFF2-40B4-BE49-F238E27FC236}">
                  <a16:creationId xmlns:a16="http://schemas.microsoft.com/office/drawing/2014/main" id="{C0C048ED-B9F4-6E43-99EF-744367697D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578" name="Text Box 211">
              <a:extLst>
                <a:ext uri="{FF2B5EF4-FFF2-40B4-BE49-F238E27FC236}">
                  <a16:creationId xmlns:a16="http://schemas.microsoft.com/office/drawing/2014/main" id="{F9925046-B1C6-1249-9E7E-EC547C1583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579" name="Text Box 212">
              <a:extLst>
                <a:ext uri="{FF2B5EF4-FFF2-40B4-BE49-F238E27FC236}">
                  <a16:creationId xmlns:a16="http://schemas.microsoft.com/office/drawing/2014/main" id="{02182AFE-186A-3F42-8500-5E7239BB5F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580" name="Text Box 213">
              <a:extLst>
                <a:ext uri="{FF2B5EF4-FFF2-40B4-BE49-F238E27FC236}">
                  <a16:creationId xmlns:a16="http://schemas.microsoft.com/office/drawing/2014/main" id="{DC3AB17A-5CC4-9B48-9824-2CB1031B57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581" name="Text Box 214">
              <a:extLst>
                <a:ext uri="{FF2B5EF4-FFF2-40B4-BE49-F238E27FC236}">
                  <a16:creationId xmlns:a16="http://schemas.microsoft.com/office/drawing/2014/main" id="{3610F8EF-8FD5-154B-9024-BAC475551C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582" name="Text Box 215">
              <a:extLst>
                <a:ext uri="{FF2B5EF4-FFF2-40B4-BE49-F238E27FC236}">
                  <a16:creationId xmlns:a16="http://schemas.microsoft.com/office/drawing/2014/main" id="{9A35016E-AA18-E345-A584-CBBD3E162E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583" name="Text Box 216">
              <a:extLst>
                <a:ext uri="{FF2B5EF4-FFF2-40B4-BE49-F238E27FC236}">
                  <a16:creationId xmlns:a16="http://schemas.microsoft.com/office/drawing/2014/main" id="{C3941795-4E3A-C040-A6CA-0430F7AA82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584" name="Text Box 217">
              <a:extLst>
                <a:ext uri="{FF2B5EF4-FFF2-40B4-BE49-F238E27FC236}">
                  <a16:creationId xmlns:a16="http://schemas.microsoft.com/office/drawing/2014/main" id="{A5286415-7C46-A843-809D-3C3375211D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585" name="Text Box 218">
              <a:extLst>
                <a:ext uri="{FF2B5EF4-FFF2-40B4-BE49-F238E27FC236}">
                  <a16:creationId xmlns:a16="http://schemas.microsoft.com/office/drawing/2014/main" id="{AAADA4F4-9DA8-394E-A326-319D6FF567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586" name="Text Box 219">
              <a:extLst>
                <a:ext uri="{FF2B5EF4-FFF2-40B4-BE49-F238E27FC236}">
                  <a16:creationId xmlns:a16="http://schemas.microsoft.com/office/drawing/2014/main" id="{164032BE-58EB-004A-8831-1DD7D18E31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587" name="Text Box 220">
              <a:extLst>
                <a:ext uri="{FF2B5EF4-FFF2-40B4-BE49-F238E27FC236}">
                  <a16:creationId xmlns:a16="http://schemas.microsoft.com/office/drawing/2014/main" id="{FA197C47-6642-CE4C-8716-101C5D873B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588" name="Text Box 221">
              <a:extLst>
                <a:ext uri="{FF2B5EF4-FFF2-40B4-BE49-F238E27FC236}">
                  <a16:creationId xmlns:a16="http://schemas.microsoft.com/office/drawing/2014/main" id="{43C24D2B-0E20-5D46-9246-7794D39DF6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589" name="Text Box 222">
              <a:extLst>
                <a:ext uri="{FF2B5EF4-FFF2-40B4-BE49-F238E27FC236}">
                  <a16:creationId xmlns:a16="http://schemas.microsoft.com/office/drawing/2014/main" id="{62028992-8AB0-3E4F-84C4-ED891D505A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590" name="Text Box 223">
              <a:extLst>
                <a:ext uri="{FF2B5EF4-FFF2-40B4-BE49-F238E27FC236}">
                  <a16:creationId xmlns:a16="http://schemas.microsoft.com/office/drawing/2014/main" id="{895A6E7D-CBA9-2647-8AA4-0E518790C4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591" name="Text Box 224">
              <a:extLst>
                <a:ext uri="{FF2B5EF4-FFF2-40B4-BE49-F238E27FC236}">
                  <a16:creationId xmlns:a16="http://schemas.microsoft.com/office/drawing/2014/main" id="{CCB74740-0469-ED46-AEF8-0A25635A01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592" name="Text Box 225">
              <a:extLst>
                <a:ext uri="{FF2B5EF4-FFF2-40B4-BE49-F238E27FC236}">
                  <a16:creationId xmlns:a16="http://schemas.microsoft.com/office/drawing/2014/main" id="{7EB0D158-72F7-BC43-805D-8D765009FB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593" name="Text Box 226">
              <a:extLst>
                <a:ext uri="{FF2B5EF4-FFF2-40B4-BE49-F238E27FC236}">
                  <a16:creationId xmlns:a16="http://schemas.microsoft.com/office/drawing/2014/main" id="{B6F20F44-7FF0-9045-A85C-5272665C12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9</a:t>
              </a:r>
            </a:p>
          </p:txBody>
        </p:sp>
        <p:sp>
          <p:nvSpPr>
            <p:cNvPr id="594" name="Text Box 227">
              <a:extLst>
                <a:ext uri="{FF2B5EF4-FFF2-40B4-BE49-F238E27FC236}">
                  <a16:creationId xmlns:a16="http://schemas.microsoft.com/office/drawing/2014/main" id="{3930F979-6E0D-5B4D-961F-174B0D9CF8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595" name="Text Box 228">
              <a:extLst>
                <a:ext uri="{FF2B5EF4-FFF2-40B4-BE49-F238E27FC236}">
                  <a16:creationId xmlns:a16="http://schemas.microsoft.com/office/drawing/2014/main" id="{E60345F5-79B2-7442-93AD-FECC08433E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596" name="Text Box 229">
              <a:extLst>
                <a:ext uri="{FF2B5EF4-FFF2-40B4-BE49-F238E27FC236}">
                  <a16:creationId xmlns:a16="http://schemas.microsoft.com/office/drawing/2014/main" id="{74E76AD9-DB4D-6A41-A8B2-E893053F0E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597" name="Text Box 230">
              <a:extLst>
                <a:ext uri="{FF2B5EF4-FFF2-40B4-BE49-F238E27FC236}">
                  <a16:creationId xmlns:a16="http://schemas.microsoft.com/office/drawing/2014/main" id="{7E41050E-BD4B-D94E-9DA1-9A5D700E5C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0</a:t>
              </a:r>
            </a:p>
          </p:txBody>
        </p:sp>
        <p:sp>
          <p:nvSpPr>
            <p:cNvPr id="598" name="Text Box 231">
              <a:extLst>
                <a:ext uri="{FF2B5EF4-FFF2-40B4-BE49-F238E27FC236}">
                  <a16:creationId xmlns:a16="http://schemas.microsoft.com/office/drawing/2014/main" id="{4E06C1A9-1A63-E743-8647-F26D40B6D5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599" name="Text Box 232">
              <a:extLst>
                <a:ext uri="{FF2B5EF4-FFF2-40B4-BE49-F238E27FC236}">
                  <a16:creationId xmlns:a16="http://schemas.microsoft.com/office/drawing/2014/main" id="{C4F97D1D-0548-3D44-B6EC-BB9B8825DD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600" name="Text Box 233">
              <a:extLst>
                <a:ext uri="{FF2B5EF4-FFF2-40B4-BE49-F238E27FC236}">
                  <a16:creationId xmlns:a16="http://schemas.microsoft.com/office/drawing/2014/main" id="{3291061B-369A-244F-8629-51FECA8805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601" name="Text Box 234">
              <a:extLst>
                <a:ext uri="{FF2B5EF4-FFF2-40B4-BE49-F238E27FC236}">
                  <a16:creationId xmlns:a16="http://schemas.microsoft.com/office/drawing/2014/main" id="{3D0D078B-CAD5-A745-95B5-FA97A95CF4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602" name="Text Box 235">
              <a:extLst>
                <a:ext uri="{FF2B5EF4-FFF2-40B4-BE49-F238E27FC236}">
                  <a16:creationId xmlns:a16="http://schemas.microsoft.com/office/drawing/2014/main" id="{B59E1495-079C-EA4B-B007-990A2871FE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:</a:t>
              </a:r>
            </a:p>
          </p:txBody>
        </p:sp>
        <p:sp>
          <p:nvSpPr>
            <p:cNvPr id="603" name="Text Box 236">
              <a:extLst>
                <a:ext uri="{FF2B5EF4-FFF2-40B4-BE49-F238E27FC236}">
                  <a16:creationId xmlns:a16="http://schemas.microsoft.com/office/drawing/2014/main" id="{3FAE0F01-121D-6649-A75E-A930537482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604" name="Text Box 237">
              <a:extLst>
                <a:ext uri="{FF2B5EF4-FFF2-40B4-BE49-F238E27FC236}">
                  <a16:creationId xmlns:a16="http://schemas.microsoft.com/office/drawing/2014/main" id="{45A3A11D-0A20-A248-B0BE-0E3BF50E66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605" name="Text Box 238">
              <a:extLst>
                <a:ext uri="{FF2B5EF4-FFF2-40B4-BE49-F238E27FC236}">
                  <a16:creationId xmlns:a16="http://schemas.microsoft.com/office/drawing/2014/main" id="{D3F2A2B2-C803-FC41-88D3-130314D6B6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606" name="Text Box 239">
              <a:extLst>
                <a:ext uri="{FF2B5EF4-FFF2-40B4-BE49-F238E27FC236}">
                  <a16:creationId xmlns:a16="http://schemas.microsoft.com/office/drawing/2014/main" id="{BDAE8D50-B160-6E46-B36A-CF57AB932C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607" name="Text Box 240">
              <a:extLst>
                <a:ext uri="{FF2B5EF4-FFF2-40B4-BE49-F238E27FC236}">
                  <a16:creationId xmlns:a16="http://schemas.microsoft.com/office/drawing/2014/main" id="{CDFB67BD-B46C-EA4A-B8EB-861D4645D5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608" name="Text Box 241">
              <a:extLst>
                <a:ext uri="{FF2B5EF4-FFF2-40B4-BE49-F238E27FC236}">
                  <a16:creationId xmlns:a16="http://schemas.microsoft.com/office/drawing/2014/main" id="{9BE99C02-F82E-BB46-985C-6EFAD382C6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609" name="Text Box 242">
              <a:extLst>
                <a:ext uri="{FF2B5EF4-FFF2-40B4-BE49-F238E27FC236}">
                  <a16:creationId xmlns:a16="http://schemas.microsoft.com/office/drawing/2014/main" id="{316243CD-5B7B-E343-9387-9A102AACFC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610" name="Text Box 243">
              <a:extLst>
                <a:ext uri="{FF2B5EF4-FFF2-40B4-BE49-F238E27FC236}">
                  <a16:creationId xmlns:a16="http://schemas.microsoft.com/office/drawing/2014/main" id="{50B218FD-B7CE-CB48-855A-AAB9646627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611" name="Text Box 244">
              <a:extLst>
                <a:ext uri="{FF2B5EF4-FFF2-40B4-BE49-F238E27FC236}">
                  <a16:creationId xmlns:a16="http://schemas.microsoft.com/office/drawing/2014/main" id="{8FB8E014-0E1E-8A41-90C9-DB2BC6B348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612" name="Text Box 245">
              <a:extLst>
                <a:ext uri="{FF2B5EF4-FFF2-40B4-BE49-F238E27FC236}">
                  <a16:creationId xmlns:a16="http://schemas.microsoft.com/office/drawing/2014/main" id="{B9A840AB-9BC7-0641-81A3-11CFB65D65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613" name="Text Box 246">
              <a:extLst>
                <a:ext uri="{FF2B5EF4-FFF2-40B4-BE49-F238E27FC236}">
                  <a16:creationId xmlns:a16="http://schemas.microsoft.com/office/drawing/2014/main" id="{34DD60BB-F3C8-0A46-81DA-36584C722D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614" name="Text Box 247">
              <a:extLst>
                <a:ext uri="{FF2B5EF4-FFF2-40B4-BE49-F238E27FC236}">
                  <a16:creationId xmlns:a16="http://schemas.microsoft.com/office/drawing/2014/main" id="{CAB12AD7-41F0-D34A-AAE1-F86F740AD4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615" name="Text Box 248">
              <a:extLst>
                <a:ext uri="{FF2B5EF4-FFF2-40B4-BE49-F238E27FC236}">
                  <a16:creationId xmlns:a16="http://schemas.microsoft.com/office/drawing/2014/main" id="{2EA4E3FC-6636-0442-AEBE-F50BDD3F06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616" name="Text Box 249">
              <a:extLst>
                <a:ext uri="{FF2B5EF4-FFF2-40B4-BE49-F238E27FC236}">
                  <a16:creationId xmlns:a16="http://schemas.microsoft.com/office/drawing/2014/main" id="{8FDC17D8-1069-A14A-8AAB-8335E1E20A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617" name="Text Box 250">
              <a:extLst>
                <a:ext uri="{FF2B5EF4-FFF2-40B4-BE49-F238E27FC236}">
                  <a16:creationId xmlns:a16="http://schemas.microsoft.com/office/drawing/2014/main" id="{56EADB67-9AED-DA4F-B9F9-A385E0BA8B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618" name="Text Box 251">
              <a:extLst>
                <a:ext uri="{FF2B5EF4-FFF2-40B4-BE49-F238E27FC236}">
                  <a16:creationId xmlns:a16="http://schemas.microsoft.com/office/drawing/2014/main" id="{B0A31759-7276-1B42-AC5B-350F5DB35E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619" name="Text Box 252">
              <a:extLst>
                <a:ext uri="{FF2B5EF4-FFF2-40B4-BE49-F238E27FC236}">
                  <a16:creationId xmlns:a16="http://schemas.microsoft.com/office/drawing/2014/main" id="{6B71E0D8-01D4-0D47-B503-F1A65A632F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620" name="Text Box 253">
              <a:extLst>
                <a:ext uri="{FF2B5EF4-FFF2-40B4-BE49-F238E27FC236}">
                  <a16:creationId xmlns:a16="http://schemas.microsoft.com/office/drawing/2014/main" id="{2267D564-A96A-8F43-B2D3-A7882DFAE4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2</a:t>
              </a:r>
            </a:p>
          </p:txBody>
        </p:sp>
        <p:sp>
          <p:nvSpPr>
            <p:cNvPr id="621" name="Text Box 254">
              <a:extLst>
                <a:ext uri="{FF2B5EF4-FFF2-40B4-BE49-F238E27FC236}">
                  <a16:creationId xmlns:a16="http://schemas.microsoft.com/office/drawing/2014/main" id="{9BA58FE0-3EEB-454A-8E1D-73C4632F4D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622" name="Text Box 255">
              <a:extLst>
                <a:ext uri="{FF2B5EF4-FFF2-40B4-BE49-F238E27FC236}">
                  <a16:creationId xmlns:a16="http://schemas.microsoft.com/office/drawing/2014/main" id="{872FF6AF-1411-E843-A353-29EF43F906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623" name="Text Box 256">
              <a:extLst>
                <a:ext uri="{FF2B5EF4-FFF2-40B4-BE49-F238E27FC236}">
                  <a16:creationId xmlns:a16="http://schemas.microsoft.com/office/drawing/2014/main" id="{4B254AB5-4A43-E647-8E86-4B52AA9929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0</a:t>
              </a:r>
            </a:p>
          </p:txBody>
        </p:sp>
        <p:sp>
          <p:nvSpPr>
            <p:cNvPr id="624" name="Text Box 257">
              <a:extLst>
                <a:ext uri="{FF2B5EF4-FFF2-40B4-BE49-F238E27FC236}">
                  <a16:creationId xmlns:a16="http://schemas.microsoft.com/office/drawing/2014/main" id="{67ED532C-98B8-834E-B213-4FA2C5A944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625" name="Text Box 258">
              <a:extLst>
                <a:ext uri="{FF2B5EF4-FFF2-40B4-BE49-F238E27FC236}">
                  <a16:creationId xmlns:a16="http://schemas.microsoft.com/office/drawing/2014/main" id="{22DF9023-138D-B344-950D-B18D603B80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626" name="Text Box 259">
              <a:extLst>
                <a:ext uri="{FF2B5EF4-FFF2-40B4-BE49-F238E27FC236}">
                  <a16:creationId xmlns:a16="http://schemas.microsoft.com/office/drawing/2014/main" id="{6052B18D-F02E-C145-A8DC-F750A25312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627" name="Text Box 260">
              <a:extLst>
                <a:ext uri="{FF2B5EF4-FFF2-40B4-BE49-F238E27FC236}">
                  <a16:creationId xmlns:a16="http://schemas.microsoft.com/office/drawing/2014/main" id="{E6C39EED-137F-874D-B02A-440BF56FFB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628" name="Text Box 261">
              <a:extLst>
                <a:ext uri="{FF2B5EF4-FFF2-40B4-BE49-F238E27FC236}">
                  <a16:creationId xmlns:a16="http://schemas.microsoft.com/office/drawing/2014/main" id="{9BBDD7C1-E4F1-A443-9FF6-CD32CC5A66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629" name="Text Box 262">
              <a:extLst>
                <a:ext uri="{FF2B5EF4-FFF2-40B4-BE49-F238E27FC236}">
                  <a16:creationId xmlns:a16="http://schemas.microsoft.com/office/drawing/2014/main" id="{FCCD7266-A8AB-DD48-9C5F-2409042D37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630" name="Text Box 263">
              <a:extLst>
                <a:ext uri="{FF2B5EF4-FFF2-40B4-BE49-F238E27FC236}">
                  <a16:creationId xmlns:a16="http://schemas.microsoft.com/office/drawing/2014/main" id="{41887ECE-69AF-D446-9340-C28CDDD93A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9</a:t>
              </a:r>
            </a:p>
          </p:txBody>
        </p:sp>
        <p:sp>
          <p:nvSpPr>
            <p:cNvPr id="631" name="Text Box 264">
              <a:extLst>
                <a:ext uri="{FF2B5EF4-FFF2-40B4-BE49-F238E27FC236}">
                  <a16:creationId xmlns:a16="http://schemas.microsoft.com/office/drawing/2014/main" id="{A8CBC4B9-6E1E-3E48-A72A-4E1E90CA9E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632" name="Text Box 265">
              <a:extLst>
                <a:ext uri="{FF2B5EF4-FFF2-40B4-BE49-F238E27FC236}">
                  <a16:creationId xmlns:a16="http://schemas.microsoft.com/office/drawing/2014/main" id="{BD2FBD3C-24B0-344A-A782-1862A6FF4C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633" name="Text Box 266">
              <a:extLst>
                <a:ext uri="{FF2B5EF4-FFF2-40B4-BE49-F238E27FC236}">
                  <a16:creationId xmlns:a16="http://schemas.microsoft.com/office/drawing/2014/main" id="{0C0833F0-ED04-9349-B26F-0D0C19911F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634" name="Text Box 267">
              <a:extLst>
                <a:ext uri="{FF2B5EF4-FFF2-40B4-BE49-F238E27FC236}">
                  <a16:creationId xmlns:a16="http://schemas.microsoft.com/office/drawing/2014/main" id="{715DE665-D287-294C-8B0B-65A2255BBF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635" name="Text Box 268">
              <a:extLst>
                <a:ext uri="{FF2B5EF4-FFF2-40B4-BE49-F238E27FC236}">
                  <a16:creationId xmlns:a16="http://schemas.microsoft.com/office/drawing/2014/main" id="{754E7C53-3B33-F848-A29F-22AD360F78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636" name="Text Box 269">
              <a:extLst>
                <a:ext uri="{FF2B5EF4-FFF2-40B4-BE49-F238E27FC236}">
                  <a16:creationId xmlns:a16="http://schemas.microsoft.com/office/drawing/2014/main" id="{DA615361-0178-C84F-B8FD-85115223AD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637" name="Text Box 270">
              <a:extLst>
                <a:ext uri="{FF2B5EF4-FFF2-40B4-BE49-F238E27FC236}">
                  <a16:creationId xmlns:a16="http://schemas.microsoft.com/office/drawing/2014/main" id="{04C09F54-F464-E245-AB55-934F93B45B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638" name="Text Box 271">
              <a:extLst>
                <a:ext uri="{FF2B5EF4-FFF2-40B4-BE49-F238E27FC236}">
                  <a16:creationId xmlns:a16="http://schemas.microsoft.com/office/drawing/2014/main" id="{AFC5B193-B7B5-F249-AA72-F8EC0A9166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639" name="Text Box 272">
              <a:extLst>
                <a:ext uri="{FF2B5EF4-FFF2-40B4-BE49-F238E27FC236}">
                  <a16:creationId xmlns:a16="http://schemas.microsoft.com/office/drawing/2014/main" id="{5A5BB583-06A0-7846-85E2-13CA138F2F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640" name="Text Box 273">
              <a:extLst>
                <a:ext uri="{FF2B5EF4-FFF2-40B4-BE49-F238E27FC236}">
                  <a16:creationId xmlns:a16="http://schemas.microsoft.com/office/drawing/2014/main" id="{6E97530D-D0DF-4F47-ADAB-AC38FF4D9F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641" name="Text Box 274">
              <a:extLst>
                <a:ext uri="{FF2B5EF4-FFF2-40B4-BE49-F238E27FC236}">
                  <a16:creationId xmlns:a16="http://schemas.microsoft.com/office/drawing/2014/main" id="{CEA93950-6B18-B541-8593-BF7D5C4B56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642" name="Text Box 275">
              <a:extLst>
                <a:ext uri="{FF2B5EF4-FFF2-40B4-BE49-F238E27FC236}">
                  <a16:creationId xmlns:a16="http://schemas.microsoft.com/office/drawing/2014/main" id="{4856269B-E9D1-6D4F-9D79-520CE11D69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?</a:t>
              </a:r>
            </a:p>
          </p:txBody>
        </p:sp>
        <p:sp>
          <p:nvSpPr>
            <p:cNvPr id="643" name="Text Box 276">
              <a:extLst>
                <a:ext uri="{FF2B5EF4-FFF2-40B4-BE49-F238E27FC236}">
                  <a16:creationId xmlns:a16="http://schemas.microsoft.com/office/drawing/2014/main" id="{A7B6F028-373B-D544-A18C-7FB8D544C9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3</a:t>
              </a:r>
            </a:p>
          </p:txBody>
        </p:sp>
        <p:sp>
          <p:nvSpPr>
            <p:cNvPr id="644" name="Text Box 277">
              <a:extLst>
                <a:ext uri="{FF2B5EF4-FFF2-40B4-BE49-F238E27FC236}">
                  <a16:creationId xmlns:a16="http://schemas.microsoft.com/office/drawing/2014/main" id="{A618AABC-3A8B-1C4F-8017-28CC65256F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645" name="Text Box 278">
              <a:extLst>
                <a:ext uri="{FF2B5EF4-FFF2-40B4-BE49-F238E27FC236}">
                  <a16:creationId xmlns:a16="http://schemas.microsoft.com/office/drawing/2014/main" id="{823ED55A-5838-1B4F-BF39-C9DF764FFD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646" name="Text Box 279">
              <a:extLst>
                <a:ext uri="{FF2B5EF4-FFF2-40B4-BE49-F238E27FC236}">
                  <a16:creationId xmlns:a16="http://schemas.microsoft.com/office/drawing/2014/main" id="{493B99B3-BEDD-B444-8734-7DDEFD08D5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647" name="Text Box 280">
              <a:extLst>
                <a:ext uri="{FF2B5EF4-FFF2-40B4-BE49-F238E27FC236}">
                  <a16:creationId xmlns:a16="http://schemas.microsoft.com/office/drawing/2014/main" id="{41CAAE8D-B57B-BD46-9431-1300E2F1DA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648" name="Text Box 281">
              <a:extLst>
                <a:ext uri="{FF2B5EF4-FFF2-40B4-BE49-F238E27FC236}">
                  <a16:creationId xmlns:a16="http://schemas.microsoft.com/office/drawing/2014/main" id="{E52C72A1-BEFA-AB48-894D-D9CA3EC2B3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649" name="Text Box 282">
              <a:extLst>
                <a:ext uri="{FF2B5EF4-FFF2-40B4-BE49-F238E27FC236}">
                  <a16:creationId xmlns:a16="http://schemas.microsoft.com/office/drawing/2014/main" id="{3B458D0B-A1E1-C046-9B5D-6E21EC313A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650" name="Text Box 283">
              <a:extLst>
                <a:ext uri="{FF2B5EF4-FFF2-40B4-BE49-F238E27FC236}">
                  <a16:creationId xmlns:a16="http://schemas.microsoft.com/office/drawing/2014/main" id="{4CBD5FAE-950F-834E-8728-300A12E4E3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651" name="Text Box 284">
              <a:extLst>
                <a:ext uri="{FF2B5EF4-FFF2-40B4-BE49-F238E27FC236}">
                  <a16:creationId xmlns:a16="http://schemas.microsoft.com/office/drawing/2014/main" id="{EF593F88-D1E7-3B4B-A911-5F6E5DA06E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652" name="Text Box 285">
              <a:extLst>
                <a:ext uri="{FF2B5EF4-FFF2-40B4-BE49-F238E27FC236}">
                  <a16:creationId xmlns:a16="http://schemas.microsoft.com/office/drawing/2014/main" id="{2737DBBE-1CE2-C14D-B90D-C00D63B04B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2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653" name="Text Box 286">
              <a:extLst>
                <a:ext uri="{FF2B5EF4-FFF2-40B4-BE49-F238E27FC236}">
                  <a16:creationId xmlns:a16="http://schemas.microsoft.com/office/drawing/2014/main" id="{4750F6A6-E209-4C43-A346-889D237144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9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654" name="Text Box 287">
              <a:extLst>
                <a:ext uri="{FF2B5EF4-FFF2-40B4-BE49-F238E27FC236}">
                  <a16:creationId xmlns:a16="http://schemas.microsoft.com/office/drawing/2014/main" id="{14DF1157-715F-B641-AA7B-ED500F105D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6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655" name="Text Box 288">
              <a:extLst>
                <a:ext uri="{FF2B5EF4-FFF2-40B4-BE49-F238E27FC236}">
                  <a16:creationId xmlns:a16="http://schemas.microsoft.com/office/drawing/2014/main" id="{AACAAF31-C573-6C4E-B875-EC8A94B550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3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656" name="Text Box 289">
              <a:extLst>
                <a:ext uri="{FF2B5EF4-FFF2-40B4-BE49-F238E27FC236}">
                  <a16:creationId xmlns:a16="http://schemas.microsoft.com/office/drawing/2014/main" id="{288241F3-E019-5D49-BB50-6DD0619E7C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0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:</a:t>
              </a:r>
            </a:p>
          </p:txBody>
        </p:sp>
        <p:sp>
          <p:nvSpPr>
            <p:cNvPr id="657" name="Text Box 290">
              <a:extLst>
                <a:ext uri="{FF2B5EF4-FFF2-40B4-BE49-F238E27FC236}">
                  <a16:creationId xmlns:a16="http://schemas.microsoft.com/office/drawing/2014/main" id="{5321A89E-0A4A-0C40-B9A1-29EBFE5186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7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658" name="Text Box 291">
              <a:extLst>
                <a:ext uri="{FF2B5EF4-FFF2-40B4-BE49-F238E27FC236}">
                  <a16:creationId xmlns:a16="http://schemas.microsoft.com/office/drawing/2014/main" id="{9FC87B36-BD06-FE44-9C2E-B420235F4E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4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659" name="Text Box 292">
              <a:extLst>
                <a:ext uri="{FF2B5EF4-FFF2-40B4-BE49-F238E27FC236}">
                  <a16:creationId xmlns:a16="http://schemas.microsoft.com/office/drawing/2014/main" id="{B9CC72A0-E132-C24F-9F68-1BD864E73F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1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660" name="Text Box 293">
              <a:extLst>
                <a:ext uri="{FF2B5EF4-FFF2-40B4-BE49-F238E27FC236}">
                  <a16:creationId xmlns:a16="http://schemas.microsoft.com/office/drawing/2014/main" id="{3297C7F7-F5A6-F447-BB97-B2C20B3CC3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8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661" name="Text Box 294">
              <a:extLst>
                <a:ext uri="{FF2B5EF4-FFF2-40B4-BE49-F238E27FC236}">
                  <a16:creationId xmlns:a16="http://schemas.microsoft.com/office/drawing/2014/main" id="{DA61C08B-468E-C34D-8A26-AE89DF987F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5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662" name="Text Box 295">
              <a:extLst>
                <a:ext uri="{FF2B5EF4-FFF2-40B4-BE49-F238E27FC236}">
                  <a16:creationId xmlns:a16="http://schemas.microsoft.com/office/drawing/2014/main" id="{C30757B4-FC25-0244-A9FB-90D3E00144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2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?</a:t>
              </a:r>
            </a:p>
          </p:txBody>
        </p:sp>
        <p:sp>
          <p:nvSpPr>
            <p:cNvPr id="663" name="Text Box 296">
              <a:extLst>
                <a:ext uri="{FF2B5EF4-FFF2-40B4-BE49-F238E27FC236}">
                  <a16:creationId xmlns:a16="http://schemas.microsoft.com/office/drawing/2014/main" id="{5A4CDF89-4A4E-2B4A-81B4-1B34FE1B65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8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</p:grpSp>
      <p:grpSp>
        <p:nvGrpSpPr>
          <p:cNvPr id="664" name="Group 247">
            <a:extLst>
              <a:ext uri="{FF2B5EF4-FFF2-40B4-BE49-F238E27FC236}">
                <a16:creationId xmlns:a16="http://schemas.microsoft.com/office/drawing/2014/main" id="{72C7E4DD-3355-E145-B43E-5882B495365C}"/>
              </a:ext>
            </a:extLst>
          </p:cNvPr>
          <p:cNvGrpSpPr>
            <a:grpSpLocks/>
          </p:cNvGrpSpPr>
          <p:nvPr/>
        </p:nvGrpSpPr>
        <p:grpSpPr bwMode="auto">
          <a:xfrm>
            <a:off x="889386" y="4551245"/>
            <a:ext cx="6171552" cy="1766701"/>
            <a:chOff x="576" y="2192"/>
            <a:chExt cx="3888" cy="1113"/>
          </a:xfrm>
        </p:grpSpPr>
        <p:sp>
          <p:nvSpPr>
            <p:cNvPr id="665" name="Text Box 21">
              <a:extLst>
                <a:ext uri="{FF2B5EF4-FFF2-40B4-BE49-F238E27FC236}">
                  <a16:creationId xmlns:a16="http://schemas.microsoft.com/office/drawing/2014/main" id="{8CB26702-AA72-9E46-8078-C63FF731E9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666" name="Text Box 58">
              <a:extLst>
                <a:ext uri="{FF2B5EF4-FFF2-40B4-BE49-F238E27FC236}">
                  <a16:creationId xmlns:a16="http://schemas.microsoft.com/office/drawing/2014/main" id="{6E087E3E-EB8E-2A41-BEA8-B5727B6CF9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3</a:t>
              </a:r>
            </a:p>
          </p:txBody>
        </p:sp>
        <p:sp>
          <p:nvSpPr>
            <p:cNvPr id="667" name="Text Box 59">
              <a:extLst>
                <a:ext uri="{FF2B5EF4-FFF2-40B4-BE49-F238E27FC236}">
                  <a16:creationId xmlns:a16="http://schemas.microsoft.com/office/drawing/2014/main" id="{4BF324CF-C147-C446-9A35-A6062B4A6D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668" name="Text Box 60">
              <a:extLst>
                <a:ext uri="{FF2B5EF4-FFF2-40B4-BE49-F238E27FC236}">
                  <a16:creationId xmlns:a16="http://schemas.microsoft.com/office/drawing/2014/main" id="{290FC359-E27A-D745-A900-0DFFA1C334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669" name="Text Box 61">
              <a:extLst>
                <a:ext uri="{FF2B5EF4-FFF2-40B4-BE49-F238E27FC236}">
                  <a16:creationId xmlns:a16="http://schemas.microsoft.com/office/drawing/2014/main" id="{CFA33B7E-28FF-124A-AEC8-2E9FF5484A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670" name="Text Box 62">
              <a:extLst>
                <a:ext uri="{FF2B5EF4-FFF2-40B4-BE49-F238E27FC236}">
                  <a16:creationId xmlns:a16="http://schemas.microsoft.com/office/drawing/2014/main" id="{D626D9BE-8725-544B-920E-77AD022FE1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3</a:t>
              </a:r>
            </a:p>
          </p:txBody>
        </p:sp>
        <p:sp>
          <p:nvSpPr>
            <p:cNvPr id="671" name="Text Box 63">
              <a:extLst>
                <a:ext uri="{FF2B5EF4-FFF2-40B4-BE49-F238E27FC236}">
                  <a16:creationId xmlns:a16="http://schemas.microsoft.com/office/drawing/2014/main" id="{19306F2C-67D2-B944-916F-4784191282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0</a:t>
              </a:r>
            </a:p>
          </p:txBody>
        </p:sp>
        <p:sp>
          <p:nvSpPr>
            <p:cNvPr id="672" name="Text Box 64">
              <a:extLst>
                <a:ext uri="{FF2B5EF4-FFF2-40B4-BE49-F238E27FC236}">
                  <a16:creationId xmlns:a16="http://schemas.microsoft.com/office/drawing/2014/main" id="{84E9EFAF-0C33-0846-A64A-F7B7B17FE6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673" name="Text Box 65">
              <a:extLst>
                <a:ext uri="{FF2B5EF4-FFF2-40B4-BE49-F238E27FC236}">
                  <a16:creationId xmlns:a16="http://schemas.microsoft.com/office/drawing/2014/main" id="{A32C9D97-52AB-AD48-8809-BF1BE104C1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674" name="Text Box 66">
              <a:extLst>
                <a:ext uri="{FF2B5EF4-FFF2-40B4-BE49-F238E27FC236}">
                  <a16:creationId xmlns:a16="http://schemas.microsoft.com/office/drawing/2014/main" id="{B6C8497E-2C1D-1F46-BCEC-3D8DC4E51A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675" name="Text Box 67">
              <a:extLst>
                <a:ext uri="{FF2B5EF4-FFF2-40B4-BE49-F238E27FC236}">
                  <a16:creationId xmlns:a16="http://schemas.microsoft.com/office/drawing/2014/main" id="{820D9382-6E74-7343-911E-D67517C12A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676" name="Text Box 68">
              <a:extLst>
                <a:ext uri="{FF2B5EF4-FFF2-40B4-BE49-F238E27FC236}">
                  <a16:creationId xmlns:a16="http://schemas.microsoft.com/office/drawing/2014/main" id="{A3AA33FB-B389-D348-840A-68C72EAC5C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677" name="Text Box 69">
              <a:extLst>
                <a:ext uri="{FF2B5EF4-FFF2-40B4-BE49-F238E27FC236}">
                  <a16:creationId xmlns:a16="http://schemas.microsoft.com/office/drawing/2014/main" id="{3248E998-DD1F-5D4D-B498-2952C1D6E5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678" name="Text Box 70">
              <a:extLst>
                <a:ext uri="{FF2B5EF4-FFF2-40B4-BE49-F238E27FC236}">
                  <a16:creationId xmlns:a16="http://schemas.microsoft.com/office/drawing/2014/main" id="{053C6CA9-A6BE-6A4F-AB69-E778355D34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679" name="Text Box 71">
              <a:extLst>
                <a:ext uri="{FF2B5EF4-FFF2-40B4-BE49-F238E27FC236}">
                  <a16:creationId xmlns:a16="http://schemas.microsoft.com/office/drawing/2014/main" id="{6342C204-0A9E-954B-8E30-22EC853450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680" name="Text Box 72">
              <a:extLst>
                <a:ext uri="{FF2B5EF4-FFF2-40B4-BE49-F238E27FC236}">
                  <a16:creationId xmlns:a16="http://schemas.microsoft.com/office/drawing/2014/main" id="{BA2A7E0C-6AC4-1544-B8E2-9B670AEDA0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2</a:t>
              </a:r>
            </a:p>
          </p:txBody>
        </p:sp>
        <p:sp>
          <p:nvSpPr>
            <p:cNvPr id="681" name="Text Box 73">
              <a:extLst>
                <a:ext uri="{FF2B5EF4-FFF2-40B4-BE49-F238E27FC236}">
                  <a16:creationId xmlns:a16="http://schemas.microsoft.com/office/drawing/2014/main" id="{609FC8B6-E874-2840-855D-5C346C7FD4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682" name="Text Box 74">
              <a:extLst>
                <a:ext uri="{FF2B5EF4-FFF2-40B4-BE49-F238E27FC236}">
                  <a16:creationId xmlns:a16="http://schemas.microsoft.com/office/drawing/2014/main" id="{A1383A7E-A75C-194F-A202-D3C7D71044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683" name="Text Box 75">
              <a:extLst>
                <a:ext uri="{FF2B5EF4-FFF2-40B4-BE49-F238E27FC236}">
                  <a16:creationId xmlns:a16="http://schemas.microsoft.com/office/drawing/2014/main" id="{9211F91C-371F-5C45-91E9-AAD565E017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684" name="Text Box 76">
              <a:extLst>
                <a:ext uri="{FF2B5EF4-FFF2-40B4-BE49-F238E27FC236}">
                  <a16:creationId xmlns:a16="http://schemas.microsoft.com/office/drawing/2014/main" id="{4E963E90-7305-0548-8E7E-0FE4B696CB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685" name="Text Box 77">
              <a:extLst>
                <a:ext uri="{FF2B5EF4-FFF2-40B4-BE49-F238E27FC236}">
                  <a16:creationId xmlns:a16="http://schemas.microsoft.com/office/drawing/2014/main" id="{B5301F7D-BEAE-404F-8943-D7C6A50183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•</a:t>
              </a:r>
            </a:p>
          </p:txBody>
        </p:sp>
        <p:sp>
          <p:nvSpPr>
            <p:cNvPr id="686" name="Text Box 78">
              <a:extLst>
                <a:ext uri="{FF2B5EF4-FFF2-40B4-BE49-F238E27FC236}">
                  <a16:creationId xmlns:a16="http://schemas.microsoft.com/office/drawing/2014/main" id="{820A476F-B8AC-7544-8994-9FB871ABA0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687" name="Text Box 79">
              <a:extLst>
                <a:ext uri="{FF2B5EF4-FFF2-40B4-BE49-F238E27FC236}">
                  <a16:creationId xmlns:a16="http://schemas.microsoft.com/office/drawing/2014/main" id="{37CC0DD4-15E1-074E-9E90-5D5F2221A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688" name="Text Box 80">
              <a:extLst>
                <a:ext uri="{FF2B5EF4-FFF2-40B4-BE49-F238E27FC236}">
                  <a16:creationId xmlns:a16="http://schemas.microsoft.com/office/drawing/2014/main" id="{31657D75-FB83-C241-8B89-33EED5E269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689" name="Text Box 81">
              <a:extLst>
                <a:ext uri="{FF2B5EF4-FFF2-40B4-BE49-F238E27FC236}">
                  <a16:creationId xmlns:a16="http://schemas.microsoft.com/office/drawing/2014/main" id="{2D8E031F-BBE4-F74F-A295-6B4839A037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690" name="Text Box 82">
              <a:extLst>
                <a:ext uri="{FF2B5EF4-FFF2-40B4-BE49-F238E27FC236}">
                  <a16:creationId xmlns:a16="http://schemas.microsoft.com/office/drawing/2014/main" id="{FEB058E7-47F9-DD43-B904-454E725433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691" name="Text Box 83">
              <a:extLst>
                <a:ext uri="{FF2B5EF4-FFF2-40B4-BE49-F238E27FC236}">
                  <a16:creationId xmlns:a16="http://schemas.microsoft.com/office/drawing/2014/main" id="{3A326D4A-C3A4-4F4C-AE89-0B6E53ED9B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692" name="Text Box 84">
              <a:extLst>
                <a:ext uri="{FF2B5EF4-FFF2-40B4-BE49-F238E27FC236}">
                  <a16:creationId xmlns:a16="http://schemas.microsoft.com/office/drawing/2014/main" id="{26E95503-D5FE-9F4C-AE54-EF7FD16D78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0</a:t>
              </a:r>
            </a:p>
          </p:txBody>
        </p:sp>
        <p:sp>
          <p:nvSpPr>
            <p:cNvPr id="693" name="Text Box 85">
              <a:extLst>
                <a:ext uri="{FF2B5EF4-FFF2-40B4-BE49-F238E27FC236}">
                  <a16:creationId xmlns:a16="http://schemas.microsoft.com/office/drawing/2014/main" id="{849F63B4-5D78-F24D-BC64-836847626E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694" name="Text Box 86">
              <a:extLst>
                <a:ext uri="{FF2B5EF4-FFF2-40B4-BE49-F238E27FC236}">
                  <a16:creationId xmlns:a16="http://schemas.microsoft.com/office/drawing/2014/main" id="{19647052-5531-B14A-9352-0BFC37B7C3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695" name="Text Box 87">
              <a:extLst>
                <a:ext uri="{FF2B5EF4-FFF2-40B4-BE49-F238E27FC236}">
                  <a16:creationId xmlns:a16="http://schemas.microsoft.com/office/drawing/2014/main" id="{BA05C4E5-EE1A-974C-B52D-8EA98F20B2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696" name="Text Box 88">
              <a:extLst>
                <a:ext uri="{FF2B5EF4-FFF2-40B4-BE49-F238E27FC236}">
                  <a16:creationId xmlns:a16="http://schemas.microsoft.com/office/drawing/2014/main" id="{E5C4E5BE-96FE-534A-BE8F-A97FB86C62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697" name="Text Box 89">
              <a:extLst>
                <a:ext uri="{FF2B5EF4-FFF2-40B4-BE49-F238E27FC236}">
                  <a16:creationId xmlns:a16="http://schemas.microsoft.com/office/drawing/2014/main" id="{BBD4A7DB-3551-F94A-A032-77F26E5897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698" name="Text Box 90">
              <a:extLst>
                <a:ext uri="{FF2B5EF4-FFF2-40B4-BE49-F238E27FC236}">
                  <a16:creationId xmlns:a16="http://schemas.microsoft.com/office/drawing/2014/main" id="{CC41C73C-6CDB-6F49-9971-C87C8F0F01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699" name="Text Box 91">
              <a:extLst>
                <a:ext uri="{FF2B5EF4-FFF2-40B4-BE49-F238E27FC236}">
                  <a16:creationId xmlns:a16="http://schemas.microsoft.com/office/drawing/2014/main" id="{E48F8CFD-864D-234D-B3B7-260B33871C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700" name="Text Box 92">
              <a:extLst>
                <a:ext uri="{FF2B5EF4-FFF2-40B4-BE49-F238E27FC236}">
                  <a16:creationId xmlns:a16="http://schemas.microsoft.com/office/drawing/2014/main" id="{62A47DAD-6936-B941-8B49-DCF8067372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¶</a:t>
              </a:r>
            </a:p>
          </p:txBody>
        </p:sp>
        <p:sp>
          <p:nvSpPr>
            <p:cNvPr id="701" name="Text Box 130">
              <a:extLst>
                <a:ext uri="{FF2B5EF4-FFF2-40B4-BE49-F238E27FC236}">
                  <a16:creationId xmlns:a16="http://schemas.microsoft.com/office/drawing/2014/main" id="{0EFD7DB5-3716-5642-852C-ED057E7F91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702" name="Text Box 131">
              <a:extLst>
                <a:ext uri="{FF2B5EF4-FFF2-40B4-BE49-F238E27FC236}">
                  <a16:creationId xmlns:a16="http://schemas.microsoft.com/office/drawing/2014/main" id="{41C126B5-E4DB-CE47-9F29-05FF4904EA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0</a:t>
              </a:r>
            </a:p>
          </p:txBody>
        </p:sp>
        <p:sp>
          <p:nvSpPr>
            <p:cNvPr id="703" name="Text Box 132">
              <a:extLst>
                <a:ext uri="{FF2B5EF4-FFF2-40B4-BE49-F238E27FC236}">
                  <a16:creationId xmlns:a16="http://schemas.microsoft.com/office/drawing/2014/main" id="{3019A9ED-7F9D-024B-A173-6DD6BC8C34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704" name="Text Box 133">
              <a:extLst>
                <a:ext uri="{FF2B5EF4-FFF2-40B4-BE49-F238E27FC236}">
                  <a16:creationId xmlns:a16="http://schemas.microsoft.com/office/drawing/2014/main" id="{52044351-94D7-5046-97DD-2A6A7E6B72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705" name="Text Box 134">
              <a:extLst>
                <a:ext uri="{FF2B5EF4-FFF2-40B4-BE49-F238E27FC236}">
                  <a16:creationId xmlns:a16="http://schemas.microsoft.com/office/drawing/2014/main" id="{A7DC6A77-1271-4E47-958D-CEB468C569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706" name="Text Box 135">
              <a:extLst>
                <a:ext uri="{FF2B5EF4-FFF2-40B4-BE49-F238E27FC236}">
                  <a16:creationId xmlns:a16="http://schemas.microsoft.com/office/drawing/2014/main" id="{0578F794-9ACC-B545-B8A7-E8EB934E37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707" name="Text Box 136">
              <a:extLst>
                <a:ext uri="{FF2B5EF4-FFF2-40B4-BE49-F238E27FC236}">
                  <a16:creationId xmlns:a16="http://schemas.microsoft.com/office/drawing/2014/main" id="{69555083-A9BC-DD4B-87C7-362F841115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708" name="Text Box 137">
              <a:extLst>
                <a:ext uri="{FF2B5EF4-FFF2-40B4-BE49-F238E27FC236}">
                  <a16:creationId xmlns:a16="http://schemas.microsoft.com/office/drawing/2014/main" id="{60EBB813-0E1F-9E4B-8012-A0E11006F4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709" name="Text Box 138">
              <a:extLst>
                <a:ext uri="{FF2B5EF4-FFF2-40B4-BE49-F238E27FC236}">
                  <a16:creationId xmlns:a16="http://schemas.microsoft.com/office/drawing/2014/main" id="{49A64EC7-E350-754A-A35D-3ED00F9E81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710" name="Text Box 139">
              <a:extLst>
                <a:ext uri="{FF2B5EF4-FFF2-40B4-BE49-F238E27FC236}">
                  <a16:creationId xmlns:a16="http://schemas.microsoft.com/office/drawing/2014/main" id="{E22F1DF8-44AF-A940-ADE5-8267F3B1AF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711" name="Text Box 140">
              <a:extLst>
                <a:ext uri="{FF2B5EF4-FFF2-40B4-BE49-F238E27FC236}">
                  <a16:creationId xmlns:a16="http://schemas.microsoft.com/office/drawing/2014/main" id="{32E83E79-BDB5-3047-8A77-762BA66B8C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712" name="Text Box 141">
              <a:extLst>
                <a:ext uri="{FF2B5EF4-FFF2-40B4-BE49-F238E27FC236}">
                  <a16:creationId xmlns:a16="http://schemas.microsoft.com/office/drawing/2014/main" id="{0F3748B2-04A4-E24E-879E-DC898A6EFC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:</a:t>
              </a:r>
            </a:p>
          </p:txBody>
        </p:sp>
        <p:sp>
          <p:nvSpPr>
            <p:cNvPr id="713" name="Text Box 142">
              <a:extLst>
                <a:ext uri="{FF2B5EF4-FFF2-40B4-BE49-F238E27FC236}">
                  <a16:creationId xmlns:a16="http://schemas.microsoft.com/office/drawing/2014/main" id="{39EF91DD-8576-E949-85C9-07EC68AF77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714" name="Text Box 143">
              <a:extLst>
                <a:ext uri="{FF2B5EF4-FFF2-40B4-BE49-F238E27FC236}">
                  <a16:creationId xmlns:a16="http://schemas.microsoft.com/office/drawing/2014/main" id="{A4702DA6-A6C9-8E4D-A1E4-6DBD183758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715" name="Text Box 144">
              <a:extLst>
                <a:ext uri="{FF2B5EF4-FFF2-40B4-BE49-F238E27FC236}">
                  <a16:creationId xmlns:a16="http://schemas.microsoft.com/office/drawing/2014/main" id="{1D745C21-7B32-F84A-B308-9DCC4D72A9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716" name="Text Box 145">
              <a:extLst>
                <a:ext uri="{FF2B5EF4-FFF2-40B4-BE49-F238E27FC236}">
                  <a16:creationId xmlns:a16="http://schemas.microsoft.com/office/drawing/2014/main" id="{96D76E3B-3F47-9E45-B61B-87C3F6037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717" name="Text Box 146">
              <a:extLst>
                <a:ext uri="{FF2B5EF4-FFF2-40B4-BE49-F238E27FC236}">
                  <a16:creationId xmlns:a16="http://schemas.microsoft.com/office/drawing/2014/main" id="{603C39B9-E37E-5D46-AB33-1E689E80B7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718" name="Text Box 147">
              <a:extLst>
                <a:ext uri="{FF2B5EF4-FFF2-40B4-BE49-F238E27FC236}">
                  <a16:creationId xmlns:a16="http://schemas.microsoft.com/office/drawing/2014/main" id="{A2E31F64-10ED-AE47-8681-DFA566056D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3</a:t>
              </a:r>
            </a:p>
          </p:txBody>
        </p:sp>
        <p:sp>
          <p:nvSpPr>
            <p:cNvPr id="719" name="Text Box 148">
              <a:extLst>
                <a:ext uri="{FF2B5EF4-FFF2-40B4-BE49-F238E27FC236}">
                  <a16:creationId xmlns:a16="http://schemas.microsoft.com/office/drawing/2014/main" id="{6ACEDEB6-14A6-A143-AE53-579E4C94BB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720" name="Text Box 149">
              <a:extLst>
                <a:ext uri="{FF2B5EF4-FFF2-40B4-BE49-F238E27FC236}">
                  <a16:creationId xmlns:a16="http://schemas.microsoft.com/office/drawing/2014/main" id="{F3DCDC60-3883-AB4E-B31C-F394865D68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721" name="Text Box 150">
              <a:extLst>
                <a:ext uri="{FF2B5EF4-FFF2-40B4-BE49-F238E27FC236}">
                  <a16:creationId xmlns:a16="http://schemas.microsoft.com/office/drawing/2014/main" id="{933C6EC1-DCBA-1D4C-84D4-4FC0D06E5B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722" name="Text Box 151">
              <a:extLst>
                <a:ext uri="{FF2B5EF4-FFF2-40B4-BE49-F238E27FC236}">
                  <a16:creationId xmlns:a16="http://schemas.microsoft.com/office/drawing/2014/main" id="{DC831A7B-1CAA-4347-8C42-24CDEA26F5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723" name="Text Box 152">
              <a:extLst>
                <a:ext uri="{FF2B5EF4-FFF2-40B4-BE49-F238E27FC236}">
                  <a16:creationId xmlns:a16="http://schemas.microsoft.com/office/drawing/2014/main" id="{B17E4943-D81F-7747-983D-F02C0B5BE5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724" name="Text Box 153">
              <a:extLst>
                <a:ext uri="{FF2B5EF4-FFF2-40B4-BE49-F238E27FC236}">
                  <a16:creationId xmlns:a16="http://schemas.microsoft.com/office/drawing/2014/main" id="{C7013637-6FF7-A341-8C41-D50E2A9BE8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725" name="Text Box 154">
              <a:extLst>
                <a:ext uri="{FF2B5EF4-FFF2-40B4-BE49-F238E27FC236}">
                  <a16:creationId xmlns:a16="http://schemas.microsoft.com/office/drawing/2014/main" id="{A7D20CD4-ECC6-8B44-A87C-CA8372AD17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726" name="Text Box 155">
              <a:extLst>
                <a:ext uri="{FF2B5EF4-FFF2-40B4-BE49-F238E27FC236}">
                  <a16:creationId xmlns:a16="http://schemas.microsoft.com/office/drawing/2014/main" id="{F99DD9B2-66C2-704E-98D9-2CA362A2D3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727" name="Text Box 156">
              <a:extLst>
                <a:ext uri="{FF2B5EF4-FFF2-40B4-BE49-F238E27FC236}">
                  <a16:creationId xmlns:a16="http://schemas.microsoft.com/office/drawing/2014/main" id="{3C5FF5EA-DC16-BC44-8598-F3E0CC8DEA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728" name="Text Box 157">
              <a:extLst>
                <a:ext uri="{FF2B5EF4-FFF2-40B4-BE49-F238E27FC236}">
                  <a16:creationId xmlns:a16="http://schemas.microsoft.com/office/drawing/2014/main" id="{24EED7CD-C988-8D40-863F-8A7E097823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729" name="Text Box 158">
              <a:extLst>
                <a:ext uri="{FF2B5EF4-FFF2-40B4-BE49-F238E27FC236}">
                  <a16:creationId xmlns:a16="http://schemas.microsoft.com/office/drawing/2014/main" id="{9437100E-CD22-C949-B253-894714FDAF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730" name="Text Box 159">
              <a:extLst>
                <a:ext uri="{FF2B5EF4-FFF2-40B4-BE49-F238E27FC236}">
                  <a16:creationId xmlns:a16="http://schemas.microsoft.com/office/drawing/2014/main" id="{D1FBBB20-9CE4-EE4D-9E4C-3B20B60721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731" name="Text Box 160">
              <a:extLst>
                <a:ext uri="{FF2B5EF4-FFF2-40B4-BE49-F238E27FC236}">
                  <a16:creationId xmlns:a16="http://schemas.microsoft.com/office/drawing/2014/main" id="{6692C72E-B8DE-0A44-BEE1-F269D093DD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732" name="Text Box 161">
              <a:extLst>
                <a:ext uri="{FF2B5EF4-FFF2-40B4-BE49-F238E27FC236}">
                  <a16:creationId xmlns:a16="http://schemas.microsoft.com/office/drawing/2014/main" id="{3E8634D0-D47E-DD45-A140-023351E97A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733" name="Text Box 162">
              <a:extLst>
                <a:ext uri="{FF2B5EF4-FFF2-40B4-BE49-F238E27FC236}">
                  <a16:creationId xmlns:a16="http://schemas.microsoft.com/office/drawing/2014/main" id="{EE949804-CBD6-4B49-8622-12665004F4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734" name="Text Box 163">
              <a:extLst>
                <a:ext uri="{FF2B5EF4-FFF2-40B4-BE49-F238E27FC236}">
                  <a16:creationId xmlns:a16="http://schemas.microsoft.com/office/drawing/2014/main" id="{26B323B1-A2E0-144B-AEAF-30BA274E32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9</a:t>
              </a:r>
            </a:p>
          </p:txBody>
        </p:sp>
        <p:sp>
          <p:nvSpPr>
            <p:cNvPr id="735" name="Text Box 164">
              <a:extLst>
                <a:ext uri="{FF2B5EF4-FFF2-40B4-BE49-F238E27FC236}">
                  <a16:creationId xmlns:a16="http://schemas.microsoft.com/office/drawing/2014/main" id="{5F7E5E29-7180-5B49-A48D-9B138A6F9E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736" name="Text Box 165">
              <a:extLst>
                <a:ext uri="{FF2B5EF4-FFF2-40B4-BE49-F238E27FC236}">
                  <a16:creationId xmlns:a16="http://schemas.microsoft.com/office/drawing/2014/main" id="{2A3E2353-672F-984D-B0F7-51608C7B9D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737" name="Text Box 166">
              <a:extLst>
                <a:ext uri="{FF2B5EF4-FFF2-40B4-BE49-F238E27FC236}">
                  <a16:creationId xmlns:a16="http://schemas.microsoft.com/office/drawing/2014/main" id="{62E8395F-5343-9943-95DE-EDA6D8528B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?</a:t>
              </a:r>
            </a:p>
          </p:txBody>
        </p:sp>
        <p:sp>
          <p:nvSpPr>
            <p:cNvPr id="738" name="Text Box 167">
              <a:extLst>
                <a:ext uri="{FF2B5EF4-FFF2-40B4-BE49-F238E27FC236}">
                  <a16:creationId xmlns:a16="http://schemas.microsoft.com/office/drawing/2014/main" id="{C285E52D-24AB-C947-9930-FA70F81C27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739" name="Text Box 168">
              <a:extLst>
                <a:ext uri="{FF2B5EF4-FFF2-40B4-BE49-F238E27FC236}">
                  <a16:creationId xmlns:a16="http://schemas.microsoft.com/office/drawing/2014/main" id="{6E04F0E5-A064-564B-9430-B3AB54E788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740" name="Text Box 169">
              <a:extLst>
                <a:ext uri="{FF2B5EF4-FFF2-40B4-BE49-F238E27FC236}">
                  <a16:creationId xmlns:a16="http://schemas.microsoft.com/office/drawing/2014/main" id="{1ED9DA20-CE28-7B4E-AD30-78188D8229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741" name="Text Box 170">
              <a:extLst>
                <a:ext uri="{FF2B5EF4-FFF2-40B4-BE49-F238E27FC236}">
                  <a16:creationId xmlns:a16="http://schemas.microsoft.com/office/drawing/2014/main" id="{5D32FAD4-7E99-674D-A71A-0D6CAE166F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742" name="Text Box 171">
              <a:extLst>
                <a:ext uri="{FF2B5EF4-FFF2-40B4-BE49-F238E27FC236}">
                  <a16:creationId xmlns:a16="http://schemas.microsoft.com/office/drawing/2014/main" id="{52FF3636-C68C-3C48-9268-EDBE02A517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743" name="Text Box 172">
              <a:extLst>
                <a:ext uri="{FF2B5EF4-FFF2-40B4-BE49-F238E27FC236}">
                  <a16:creationId xmlns:a16="http://schemas.microsoft.com/office/drawing/2014/main" id="{50579BF6-F335-E447-BC83-CA47A1CDA0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744" name="Text Box 173">
              <a:extLst>
                <a:ext uri="{FF2B5EF4-FFF2-40B4-BE49-F238E27FC236}">
                  <a16:creationId xmlns:a16="http://schemas.microsoft.com/office/drawing/2014/main" id="{9D1F2C24-A1F6-874D-8930-E8A18E146E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745" name="Text Box 174">
              <a:extLst>
                <a:ext uri="{FF2B5EF4-FFF2-40B4-BE49-F238E27FC236}">
                  <a16:creationId xmlns:a16="http://schemas.microsoft.com/office/drawing/2014/main" id="{2F874343-D769-6F43-A17C-28441BD63C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746" name="Text Box 175">
              <a:extLst>
                <a:ext uri="{FF2B5EF4-FFF2-40B4-BE49-F238E27FC236}">
                  <a16:creationId xmlns:a16="http://schemas.microsoft.com/office/drawing/2014/main" id="{AEAD9F65-F92B-F94A-ACF7-0B7CC7B62D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747" name="Text Box 176">
              <a:extLst>
                <a:ext uri="{FF2B5EF4-FFF2-40B4-BE49-F238E27FC236}">
                  <a16:creationId xmlns:a16="http://schemas.microsoft.com/office/drawing/2014/main" id="{FB5F8AFA-1667-0C4C-8AC9-4E9DE83B4A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748" name="Text Box 177">
              <a:extLst>
                <a:ext uri="{FF2B5EF4-FFF2-40B4-BE49-F238E27FC236}">
                  <a16:creationId xmlns:a16="http://schemas.microsoft.com/office/drawing/2014/main" id="{F2F63C88-64A4-8E49-B7F6-C2F24F773A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749" name="Text Box 178">
              <a:extLst>
                <a:ext uri="{FF2B5EF4-FFF2-40B4-BE49-F238E27FC236}">
                  <a16:creationId xmlns:a16="http://schemas.microsoft.com/office/drawing/2014/main" id="{1C835FA8-FEC1-7248-96B5-BB0F36DA72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750" name="Text Box 179">
              <a:extLst>
                <a:ext uri="{FF2B5EF4-FFF2-40B4-BE49-F238E27FC236}">
                  <a16:creationId xmlns:a16="http://schemas.microsoft.com/office/drawing/2014/main" id="{2A03ADBE-74CC-3241-9058-88AA1465F2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751" name="Text Box 180">
              <a:extLst>
                <a:ext uri="{FF2B5EF4-FFF2-40B4-BE49-F238E27FC236}">
                  <a16:creationId xmlns:a16="http://schemas.microsoft.com/office/drawing/2014/main" id="{FA4E1F72-6181-034E-840A-F32E4B0E06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752" name="Text Box 181">
              <a:extLst>
                <a:ext uri="{FF2B5EF4-FFF2-40B4-BE49-F238E27FC236}">
                  <a16:creationId xmlns:a16="http://schemas.microsoft.com/office/drawing/2014/main" id="{BC432280-EC55-B54A-A2C4-5641EA1310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753" name="Text Box 182">
              <a:extLst>
                <a:ext uri="{FF2B5EF4-FFF2-40B4-BE49-F238E27FC236}">
                  <a16:creationId xmlns:a16="http://schemas.microsoft.com/office/drawing/2014/main" id="{98F27466-79AB-C043-B585-A841AF5410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2</a:t>
              </a:r>
            </a:p>
          </p:txBody>
        </p:sp>
        <p:sp>
          <p:nvSpPr>
            <p:cNvPr id="754" name="Text Box 183">
              <a:extLst>
                <a:ext uri="{FF2B5EF4-FFF2-40B4-BE49-F238E27FC236}">
                  <a16:creationId xmlns:a16="http://schemas.microsoft.com/office/drawing/2014/main" id="{09EDB4B5-F7DA-164F-8FEF-019E6A8F14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:</a:t>
              </a:r>
            </a:p>
          </p:txBody>
        </p:sp>
        <p:sp>
          <p:nvSpPr>
            <p:cNvPr id="755" name="Text Box 184">
              <a:extLst>
                <a:ext uri="{FF2B5EF4-FFF2-40B4-BE49-F238E27FC236}">
                  <a16:creationId xmlns:a16="http://schemas.microsoft.com/office/drawing/2014/main" id="{841ED28C-204E-944C-8453-60174E8362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756" name="Text Box 185">
              <a:extLst>
                <a:ext uri="{FF2B5EF4-FFF2-40B4-BE49-F238E27FC236}">
                  <a16:creationId xmlns:a16="http://schemas.microsoft.com/office/drawing/2014/main" id="{B1498EE1-877B-4646-AFFA-599E7F59AE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757" name="Text Box 186">
              <a:extLst>
                <a:ext uri="{FF2B5EF4-FFF2-40B4-BE49-F238E27FC236}">
                  <a16:creationId xmlns:a16="http://schemas.microsoft.com/office/drawing/2014/main" id="{9297FD60-DF8C-E042-B640-C4B1D18A1C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758" name="Text Box 187">
              <a:extLst>
                <a:ext uri="{FF2B5EF4-FFF2-40B4-BE49-F238E27FC236}">
                  <a16:creationId xmlns:a16="http://schemas.microsoft.com/office/drawing/2014/main" id="{85F2796A-81A2-2C47-979C-BBAA14E673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759" name="Text Box 188">
              <a:extLst>
                <a:ext uri="{FF2B5EF4-FFF2-40B4-BE49-F238E27FC236}">
                  <a16:creationId xmlns:a16="http://schemas.microsoft.com/office/drawing/2014/main" id="{EEC7A258-F5FD-9246-B28F-7E4C517740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760" name="Text Box 189">
              <a:extLst>
                <a:ext uri="{FF2B5EF4-FFF2-40B4-BE49-F238E27FC236}">
                  <a16:creationId xmlns:a16="http://schemas.microsoft.com/office/drawing/2014/main" id="{56DDC785-7980-D147-AECC-AAB3B688C8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9</a:t>
              </a:r>
            </a:p>
          </p:txBody>
        </p:sp>
        <p:sp>
          <p:nvSpPr>
            <p:cNvPr id="761" name="Text Box 190">
              <a:extLst>
                <a:ext uri="{FF2B5EF4-FFF2-40B4-BE49-F238E27FC236}">
                  <a16:creationId xmlns:a16="http://schemas.microsoft.com/office/drawing/2014/main" id="{9429395B-60B1-1C4B-87A3-2691AC6C95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762" name="Text Box 191">
              <a:extLst>
                <a:ext uri="{FF2B5EF4-FFF2-40B4-BE49-F238E27FC236}">
                  <a16:creationId xmlns:a16="http://schemas.microsoft.com/office/drawing/2014/main" id="{38951727-B42E-B54D-94F4-B96BBBC90B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763" name="Text Box 192">
              <a:extLst>
                <a:ext uri="{FF2B5EF4-FFF2-40B4-BE49-F238E27FC236}">
                  <a16:creationId xmlns:a16="http://schemas.microsoft.com/office/drawing/2014/main" id="{D722CFAE-88B1-BB43-A423-FEE0886DA6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764" name="Text Box 193">
              <a:extLst>
                <a:ext uri="{FF2B5EF4-FFF2-40B4-BE49-F238E27FC236}">
                  <a16:creationId xmlns:a16="http://schemas.microsoft.com/office/drawing/2014/main" id="{292125D0-45BD-4A49-B014-F29AD5FE9B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2</a:t>
              </a:r>
            </a:p>
          </p:txBody>
        </p:sp>
        <p:sp>
          <p:nvSpPr>
            <p:cNvPr id="765" name="Text Box 194">
              <a:extLst>
                <a:ext uri="{FF2B5EF4-FFF2-40B4-BE49-F238E27FC236}">
                  <a16:creationId xmlns:a16="http://schemas.microsoft.com/office/drawing/2014/main" id="{6C647317-9761-F54E-B699-CE83D0B3DB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766" name="Text Box 195">
              <a:extLst>
                <a:ext uri="{FF2B5EF4-FFF2-40B4-BE49-F238E27FC236}">
                  <a16:creationId xmlns:a16="http://schemas.microsoft.com/office/drawing/2014/main" id="{9C199A9F-FE21-4345-A4E6-86AF09040A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767" name="Text Box 196">
              <a:extLst>
                <a:ext uri="{FF2B5EF4-FFF2-40B4-BE49-F238E27FC236}">
                  <a16:creationId xmlns:a16="http://schemas.microsoft.com/office/drawing/2014/main" id="{87DF805F-071C-1340-834D-2D017E19BB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768" name="Text Box 197">
              <a:extLst>
                <a:ext uri="{FF2B5EF4-FFF2-40B4-BE49-F238E27FC236}">
                  <a16:creationId xmlns:a16="http://schemas.microsoft.com/office/drawing/2014/main" id="{3BBBC8AE-6CA1-B943-BEC4-60340FF1C5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–</a:t>
              </a:r>
            </a:p>
          </p:txBody>
        </p:sp>
        <p:sp>
          <p:nvSpPr>
            <p:cNvPr id="769" name="Text Box 198">
              <a:extLst>
                <a:ext uri="{FF2B5EF4-FFF2-40B4-BE49-F238E27FC236}">
                  <a16:creationId xmlns:a16="http://schemas.microsoft.com/office/drawing/2014/main" id="{AF2F8BA6-0209-6E4D-B988-3B061B15AC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770" name="Text Box 199">
              <a:extLst>
                <a:ext uri="{FF2B5EF4-FFF2-40B4-BE49-F238E27FC236}">
                  <a16:creationId xmlns:a16="http://schemas.microsoft.com/office/drawing/2014/main" id="{21CF313B-C072-0E44-A43B-B92D4527CC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771" name="Text Box 200">
              <a:extLst>
                <a:ext uri="{FF2B5EF4-FFF2-40B4-BE49-F238E27FC236}">
                  <a16:creationId xmlns:a16="http://schemas.microsoft.com/office/drawing/2014/main" id="{2D33B901-0403-144F-8578-01A6FDB1E0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772" name="Text Box 201">
              <a:extLst>
                <a:ext uri="{FF2B5EF4-FFF2-40B4-BE49-F238E27FC236}">
                  <a16:creationId xmlns:a16="http://schemas.microsoft.com/office/drawing/2014/main" id="{17A64708-9B45-324F-8649-66F952B3D4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¶</a:t>
              </a:r>
            </a:p>
          </p:txBody>
        </p:sp>
        <p:sp>
          <p:nvSpPr>
            <p:cNvPr id="773" name="Text Box 202">
              <a:extLst>
                <a:ext uri="{FF2B5EF4-FFF2-40B4-BE49-F238E27FC236}">
                  <a16:creationId xmlns:a16="http://schemas.microsoft.com/office/drawing/2014/main" id="{031377EA-C3F7-704E-BCF4-C59299E239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774" name="Text Box 203">
              <a:extLst>
                <a:ext uri="{FF2B5EF4-FFF2-40B4-BE49-F238E27FC236}">
                  <a16:creationId xmlns:a16="http://schemas.microsoft.com/office/drawing/2014/main" id="{17B297AA-B5C6-964B-A5F5-1B73BA280E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775" name="Text Box 204">
              <a:extLst>
                <a:ext uri="{FF2B5EF4-FFF2-40B4-BE49-F238E27FC236}">
                  <a16:creationId xmlns:a16="http://schemas.microsoft.com/office/drawing/2014/main" id="{0F20981F-2948-FA47-BE3F-C76BB53061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776" name="Text Box 205">
              <a:extLst>
                <a:ext uri="{FF2B5EF4-FFF2-40B4-BE49-F238E27FC236}">
                  <a16:creationId xmlns:a16="http://schemas.microsoft.com/office/drawing/2014/main" id="{1A849A41-994D-794D-85A0-47D37E1E28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777" name="Text Box 206">
              <a:extLst>
                <a:ext uri="{FF2B5EF4-FFF2-40B4-BE49-F238E27FC236}">
                  <a16:creationId xmlns:a16="http://schemas.microsoft.com/office/drawing/2014/main" id="{0222849F-918B-314C-AA3A-5CEDEB692D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0</a:t>
              </a:r>
            </a:p>
          </p:txBody>
        </p:sp>
        <p:sp>
          <p:nvSpPr>
            <p:cNvPr id="778" name="Text Box 207">
              <a:extLst>
                <a:ext uri="{FF2B5EF4-FFF2-40B4-BE49-F238E27FC236}">
                  <a16:creationId xmlns:a16="http://schemas.microsoft.com/office/drawing/2014/main" id="{B1B7BAA0-6B96-0B4B-BD8E-AFD9D6A8DB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779" name="Text Box 208">
              <a:extLst>
                <a:ext uri="{FF2B5EF4-FFF2-40B4-BE49-F238E27FC236}">
                  <a16:creationId xmlns:a16="http://schemas.microsoft.com/office/drawing/2014/main" id="{A7841F0C-3B56-C749-A241-92C245E394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9</a:t>
              </a:r>
            </a:p>
          </p:txBody>
        </p:sp>
        <p:sp>
          <p:nvSpPr>
            <p:cNvPr id="780" name="Text Box 209">
              <a:extLst>
                <a:ext uri="{FF2B5EF4-FFF2-40B4-BE49-F238E27FC236}">
                  <a16:creationId xmlns:a16="http://schemas.microsoft.com/office/drawing/2014/main" id="{A84789D8-7D21-A046-B8F4-4F276A7DDB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2</a:t>
              </a:r>
            </a:p>
          </p:txBody>
        </p:sp>
        <p:sp>
          <p:nvSpPr>
            <p:cNvPr id="781" name="Text Box 210">
              <a:extLst>
                <a:ext uri="{FF2B5EF4-FFF2-40B4-BE49-F238E27FC236}">
                  <a16:creationId xmlns:a16="http://schemas.microsoft.com/office/drawing/2014/main" id="{B7C24640-1178-304E-B3E7-47BA587CD0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782" name="Text Box 211">
              <a:extLst>
                <a:ext uri="{FF2B5EF4-FFF2-40B4-BE49-F238E27FC236}">
                  <a16:creationId xmlns:a16="http://schemas.microsoft.com/office/drawing/2014/main" id="{28586A1E-7C47-0946-86C5-29BFA68F6B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783" name="Text Box 212">
              <a:extLst>
                <a:ext uri="{FF2B5EF4-FFF2-40B4-BE49-F238E27FC236}">
                  <a16:creationId xmlns:a16="http://schemas.microsoft.com/office/drawing/2014/main" id="{20B9F328-8FCC-8B42-8AA4-7639B02B72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784" name="Text Box 213">
              <a:extLst>
                <a:ext uri="{FF2B5EF4-FFF2-40B4-BE49-F238E27FC236}">
                  <a16:creationId xmlns:a16="http://schemas.microsoft.com/office/drawing/2014/main" id="{50B43C44-FBEA-204E-B83F-8E72B11A7C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785" name="Text Box 214">
              <a:extLst>
                <a:ext uri="{FF2B5EF4-FFF2-40B4-BE49-F238E27FC236}">
                  <a16:creationId xmlns:a16="http://schemas.microsoft.com/office/drawing/2014/main" id="{B897CEB1-D29E-0D49-B3CB-6A1159FCC9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786" name="Text Box 215">
              <a:extLst>
                <a:ext uri="{FF2B5EF4-FFF2-40B4-BE49-F238E27FC236}">
                  <a16:creationId xmlns:a16="http://schemas.microsoft.com/office/drawing/2014/main" id="{EE15BA8F-18D7-6D4B-818F-105919A909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787" name="Text Box 216">
              <a:extLst>
                <a:ext uri="{FF2B5EF4-FFF2-40B4-BE49-F238E27FC236}">
                  <a16:creationId xmlns:a16="http://schemas.microsoft.com/office/drawing/2014/main" id="{8F3609F1-48AD-034B-AB31-87AC03A51C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788" name="Text Box 217">
              <a:extLst>
                <a:ext uri="{FF2B5EF4-FFF2-40B4-BE49-F238E27FC236}">
                  <a16:creationId xmlns:a16="http://schemas.microsoft.com/office/drawing/2014/main" id="{A5B8E60E-C6F3-EA4C-875D-4DC7C158B8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789" name="Text Box 218">
              <a:extLst>
                <a:ext uri="{FF2B5EF4-FFF2-40B4-BE49-F238E27FC236}">
                  <a16:creationId xmlns:a16="http://schemas.microsoft.com/office/drawing/2014/main" id="{22DDF4D5-A4CC-794D-9620-D79FC0063E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790" name="Text Box 219">
              <a:extLst>
                <a:ext uri="{FF2B5EF4-FFF2-40B4-BE49-F238E27FC236}">
                  <a16:creationId xmlns:a16="http://schemas.microsoft.com/office/drawing/2014/main" id="{B8B88E38-CABD-3B49-98E9-746364E1B8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791" name="Text Box 220">
              <a:extLst>
                <a:ext uri="{FF2B5EF4-FFF2-40B4-BE49-F238E27FC236}">
                  <a16:creationId xmlns:a16="http://schemas.microsoft.com/office/drawing/2014/main" id="{74BBA17B-F345-4148-96B8-F35183F5F7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792" name="Text Box 221">
              <a:extLst>
                <a:ext uri="{FF2B5EF4-FFF2-40B4-BE49-F238E27FC236}">
                  <a16:creationId xmlns:a16="http://schemas.microsoft.com/office/drawing/2014/main" id="{1B3C6586-29C6-C148-BA02-975014EAA0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793" name="Text Box 222">
              <a:extLst>
                <a:ext uri="{FF2B5EF4-FFF2-40B4-BE49-F238E27FC236}">
                  <a16:creationId xmlns:a16="http://schemas.microsoft.com/office/drawing/2014/main" id="{A8047055-1F82-CA44-B56B-999FA5FF83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794" name="Text Box 223">
              <a:extLst>
                <a:ext uri="{FF2B5EF4-FFF2-40B4-BE49-F238E27FC236}">
                  <a16:creationId xmlns:a16="http://schemas.microsoft.com/office/drawing/2014/main" id="{B96A3219-A5A5-C84E-B091-5DDE04C252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795" name="Text Box 224">
              <a:extLst>
                <a:ext uri="{FF2B5EF4-FFF2-40B4-BE49-F238E27FC236}">
                  <a16:creationId xmlns:a16="http://schemas.microsoft.com/office/drawing/2014/main" id="{47477312-F52D-0B42-8F68-A756ABC671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796" name="Text Box 225">
              <a:extLst>
                <a:ext uri="{FF2B5EF4-FFF2-40B4-BE49-F238E27FC236}">
                  <a16:creationId xmlns:a16="http://schemas.microsoft.com/office/drawing/2014/main" id="{BB16AC00-7514-E646-9190-AC24947F58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797" name="Text Box 226">
              <a:extLst>
                <a:ext uri="{FF2B5EF4-FFF2-40B4-BE49-F238E27FC236}">
                  <a16:creationId xmlns:a16="http://schemas.microsoft.com/office/drawing/2014/main" id="{4CE08D6D-9280-6B43-8DC4-0747BF2403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9</a:t>
              </a:r>
            </a:p>
          </p:txBody>
        </p:sp>
        <p:sp>
          <p:nvSpPr>
            <p:cNvPr id="798" name="Text Box 227">
              <a:extLst>
                <a:ext uri="{FF2B5EF4-FFF2-40B4-BE49-F238E27FC236}">
                  <a16:creationId xmlns:a16="http://schemas.microsoft.com/office/drawing/2014/main" id="{A21A463F-2F4C-C34A-AAA4-5EAFBC401F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799" name="Text Box 228">
              <a:extLst>
                <a:ext uri="{FF2B5EF4-FFF2-40B4-BE49-F238E27FC236}">
                  <a16:creationId xmlns:a16="http://schemas.microsoft.com/office/drawing/2014/main" id="{71B7CE07-028D-DF48-86C5-08517CF88A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00" name="Text Box 229">
              <a:extLst>
                <a:ext uri="{FF2B5EF4-FFF2-40B4-BE49-F238E27FC236}">
                  <a16:creationId xmlns:a16="http://schemas.microsoft.com/office/drawing/2014/main" id="{929E7DA8-DD84-F649-B05C-B8B020B063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01" name="Text Box 230">
              <a:extLst>
                <a:ext uri="{FF2B5EF4-FFF2-40B4-BE49-F238E27FC236}">
                  <a16:creationId xmlns:a16="http://schemas.microsoft.com/office/drawing/2014/main" id="{D4969983-C03A-B040-A9AC-667AA7C997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0</a:t>
              </a:r>
            </a:p>
          </p:txBody>
        </p:sp>
        <p:sp>
          <p:nvSpPr>
            <p:cNvPr id="802" name="Text Box 231">
              <a:extLst>
                <a:ext uri="{FF2B5EF4-FFF2-40B4-BE49-F238E27FC236}">
                  <a16:creationId xmlns:a16="http://schemas.microsoft.com/office/drawing/2014/main" id="{E8A01A2F-1997-474B-8F9D-7C6FDEF930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03" name="Text Box 232">
              <a:extLst>
                <a:ext uri="{FF2B5EF4-FFF2-40B4-BE49-F238E27FC236}">
                  <a16:creationId xmlns:a16="http://schemas.microsoft.com/office/drawing/2014/main" id="{A329A160-6FB9-D04B-98D3-E7EE5B8883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804" name="Text Box 233">
              <a:extLst>
                <a:ext uri="{FF2B5EF4-FFF2-40B4-BE49-F238E27FC236}">
                  <a16:creationId xmlns:a16="http://schemas.microsoft.com/office/drawing/2014/main" id="{959BD08A-F75A-3D4E-A133-C4A78BF0F0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05" name="Text Box 234">
              <a:extLst>
                <a:ext uri="{FF2B5EF4-FFF2-40B4-BE49-F238E27FC236}">
                  <a16:creationId xmlns:a16="http://schemas.microsoft.com/office/drawing/2014/main" id="{8C74A839-CA4A-8340-8C1F-FB4C93C4B2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06" name="Text Box 235">
              <a:extLst>
                <a:ext uri="{FF2B5EF4-FFF2-40B4-BE49-F238E27FC236}">
                  <a16:creationId xmlns:a16="http://schemas.microsoft.com/office/drawing/2014/main" id="{05C048EA-CE1E-F24A-863A-7ED59B95CC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:</a:t>
              </a:r>
            </a:p>
          </p:txBody>
        </p:sp>
        <p:sp>
          <p:nvSpPr>
            <p:cNvPr id="807" name="Text Box 236">
              <a:extLst>
                <a:ext uri="{FF2B5EF4-FFF2-40B4-BE49-F238E27FC236}">
                  <a16:creationId xmlns:a16="http://schemas.microsoft.com/office/drawing/2014/main" id="{5931776B-3CE4-A34E-8294-EB3E787932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08" name="Text Box 237">
              <a:extLst>
                <a:ext uri="{FF2B5EF4-FFF2-40B4-BE49-F238E27FC236}">
                  <a16:creationId xmlns:a16="http://schemas.microsoft.com/office/drawing/2014/main" id="{82957934-CB17-BA44-87E5-29502CF0ED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809" name="Text Box 238">
              <a:extLst>
                <a:ext uri="{FF2B5EF4-FFF2-40B4-BE49-F238E27FC236}">
                  <a16:creationId xmlns:a16="http://schemas.microsoft.com/office/drawing/2014/main" id="{01E7D94B-2A86-EC44-BFDE-BDDB19C78F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810" name="Text Box 239">
              <a:extLst>
                <a:ext uri="{FF2B5EF4-FFF2-40B4-BE49-F238E27FC236}">
                  <a16:creationId xmlns:a16="http://schemas.microsoft.com/office/drawing/2014/main" id="{4DC2144B-95C7-1848-A333-50407BB488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11" name="Text Box 240">
              <a:extLst>
                <a:ext uri="{FF2B5EF4-FFF2-40B4-BE49-F238E27FC236}">
                  <a16:creationId xmlns:a16="http://schemas.microsoft.com/office/drawing/2014/main" id="{2B52B6F3-B6D9-6647-A830-848A81EB25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12" name="Text Box 241">
              <a:extLst>
                <a:ext uri="{FF2B5EF4-FFF2-40B4-BE49-F238E27FC236}">
                  <a16:creationId xmlns:a16="http://schemas.microsoft.com/office/drawing/2014/main" id="{FAB4E35A-89C8-704E-B05C-598C207FAB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13" name="Text Box 242">
              <a:extLst>
                <a:ext uri="{FF2B5EF4-FFF2-40B4-BE49-F238E27FC236}">
                  <a16:creationId xmlns:a16="http://schemas.microsoft.com/office/drawing/2014/main" id="{6C03BFD1-33A1-B744-9892-CCB728EE9E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814" name="Text Box 243">
              <a:extLst>
                <a:ext uri="{FF2B5EF4-FFF2-40B4-BE49-F238E27FC236}">
                  <a16:creationId xmlns:a16="http://schemas.microsoft.com/office/drawing/2014/main" id="{B0C908AB-8435-EB4D-9D3F-7677893C85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15" name="Text Box 244">
              <a:extLst>
                <a:ext uri="{FF2B5EF4-FFF2-40B4-BE49-F238E27FC236}">
                  <a16:creationId xmlns:a16="http://schemas.microsoft.com/office/drawing/2014/main" id="{6846056B-5BA7-C045-9BB5-7847087A9D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816" name="Text Box 245">
              <a:extLst>
                <a:ext uri="{FF2B5EF4-FFF2-40B4-BE49-F238E27FC236}">
                  <a16:creationId xmlns:a16="http://schemas.microsoft.com/office/drawing/2014/main" id="{FAFAAEF2-9237-5448-93A5-31CBBA87E2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17" name="Text Box 246">
              <a:extLst>
                <a:ext uri="{FF2B5EF4-FFF2-40B4-BE49-F238E27FC236}">
                  <a16:creationId xmlns:a16="http://schemas.microsoft.com/office/drawing/2014/main" id="{8E468E3C-E5B4-ED44-AA80-C35BEFE563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18" name="Text Box 247">
              <a:extLst>
                <a:ext uri="{FF2B5EF4-FFF2-40B4-BE49-F238E27FC236}">
                  <a16:creationId xmlns:a16="http://schemas.microsoft.com/office/drawing/2014/main" id="{20BB2F8D-FDC3-A84E-BE8E-F8857CB611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819" name="Text Box 248">
              <a:extLst>
                <a:ext uri="{FF2B5EF4-FFF2-40B4-BE49-F238E27FC236}">
                  <a16:creationId xmlns:a16="http://schemas.microsoft.com/office/drawing/2014/main" id="{57D5839C-72D3-C543-B73F-366F10E839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20" name="Text Box 249">
              <a:extLst>
                <a:ext uri="{FF2B5EF4-FFF2-40B4-BE49-F238E27FC236}">
                  <a16:creationId xmlns:a16="http://schemas.microsoft.com/office/drawing/2014/main" id="{8D90F6FC-1176-0D40-BEF4-A9E899EAFD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21" name="Text Box 250">
              <a:extLst>
                <a:ext uri="{FF2B5EF4-FFF2-40B4-BE49-F238E27FC236}">
                  <a16:creationId xmlns:a16="http://schemas.microsoft.com/office/drawing/2014/main" id="{CB93A9D9-4111-5A47-9127-BBFD9424E2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822" name="Text Box 251">
              <a:extLst>
                <a:ext uri="{FF2B5EF4-FFF2-40B4-BE49-F238E27FC236}">
                  <a16:creationId xmlns:a16="http://schemas.microsoft.com/office/drawing/2014/main" id="{AC29C5D4-B290-7E4D-87A1-8C05F3905E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823" name="Text Box 252">
              <a:extLst>
                <a:ext uri="{FF2B5EF4-FFF2-40B4-BE49-F238E27FC236}">
                  <a16:creationId xmlns:a16="http://schemas.microsoft.com/office/drawing/2014/main" id="{CDDB0859-E32C-F64F-A72E-5643062E89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824" name="Text Box 253">
              <a:extLst>
                <a:ext uri="{FF2B5EF4-FFF2-40B4-BE49-F238E27FC236}">
                  <a16:creationId xmlns:a16="http://schemas.microsoft.com/office/drawing/2014/main" id="{4467F67E-CDE0-2B4D-84EB-623A93470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2</a:t>
              </a:r>
            </a:p>
          </p:txBody>
        </p:sp>
        <p:sp>
          <p:nvSpPr>
            <p:cNvPr id="825" name="Text Box 254">
              <a:extLst>
                <a:ext uri="{FF2B5EF4-FFF2-40B4-BE49-F238E27FC236}">
                  <a16:creationId xmlns:a16="http://schemas.microsoft.com/office/drawing/2014/main" id="{AE28AF11-4FB6-E64E-BBEA-34305B6BB8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26" name="Text Box 255">
              <a:extLst>
                <a:ext uri="{FF2B5EF4-FFF2-40B4-BE49-F238E27FC236}">
                  <a16:creationId xmlns:a16="http://schemas.microsoft.com/office/drawing/2014/main" id="{452B25C8-9D37-7D48-8A3F-D4C737D4B0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27" name="Text Box 256">
              <a:extLst>
                <a:ext uri="{FF2B5EF4-FFF2-40B4-BE49-F238E27FC236}">
                  <a16:creationId xmlns:a16="http://schemas.microsoft.com/office/drawing/2014/main" id="{79961A01-834B-F146-AF28-8A6888A47E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0</a:t>
              </a:r>
            </a:p>
          </p:txBody>
        </p:sp>
        <p:sp>
          <p:nvSpPr>
            <p:cNvPr id="828" name="Text Box 257">
              <a:extLst>
                <a:ext uri="{FF2B5EF4-FFF2-40B4-BE49-F238E27FC236}">
                  <a16:creationId xmlns:a16="http://schemas.microsoft.com/office/drawing/2014/main" id="{BBD89B0A-D4AE-EC46-97F5-6D72D73402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829" name="Text Box 258">
              <a:extLst>
                <a:ext uri="{FF2B5EF4-FFF2-40B4-BE49-F238E27FC236}">
                  <a16:creationId xmlns:a16="http://schemas.microsoft.com/office/drawing/2014/main" id="{25AA7657-3444-7448-ABD2-1767B689D6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830" name="Text Box 259">
              <a:extLst>
                <a:ext uri="{FF2B5EF4-FFF2-40B4-BE49-F238E27FC236}">
                  <a16:creationId xmlns:a16="http://schemas.microsoft.com/office/drawing/2014/main" id="{123002EC-2CD3-7A46-9A37-2A458D2F75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31" name="Text Box 260">
              <a:extLst>
                <a:ext uri="{FF2B5EF4-FFF2-40B4-BE49-F238E27FC236}">
                  <a16:creationId xmlns:a16="http://schemas.microsoft.com/office/drawing/2014/main" id="{1123E4FF-3AC5-5A4D-8975-ABA5989CE2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832" name="Text Box 261">
              <a:extLst>
                <a:ext uri="{FF2B5EF4-FFF2-40B4-BE49-F238E27FC236}">
                  <a16:creationId xmlns:a16="http://schemas.microsoft.com/office/drawing/2014/main" id="{C75789E6-CA19-7348-97CA-DF444C9E99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833" name="Text Box 262">
              <a:extLst>
                <a:ext uri="{FF2B5EF4-FFF2-40B4-BE49-F238E27FC236}">
                  <a16:creationId xmlns:a16="http://schemas.microsoft.com/office/drawing/2014/main" id="{F141A1F5-5102-AD4E-9D24-04FF9B38BD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834" name="Text Box 263">
              <a:extLst>
                <a:ext uri="{FF2B5EF4-FFF2-40B4-BE49-F238E27FC236}">
                  <a16:creationId xmlns:a16="http://schemas.microsoft.com/office/drawing/2014/main" id="{A0AE2592-9332-2D49-87CF-A5F83C8FDB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9</a:t>
              </a:r>
            </a:p>
          </p:txBody>
        </p:sp>
        <p:sp>
          <p:nvSpPr>
            <p:cNvPr id="835" name="Text Box 264">
              <a:extLst>
                <a:ext uri="{FF2B5EF4-FFF2-40B4-BE49-F238E27FC236}">
                  <a16:creationId xmlns:a16="http://schemas.microsoft.com/office/drawing/2014/main" id="{8E72C631-9321-1842-BF7D-9897EA2E79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36" name="Text Box 265">
              <a:extLst>
                <a:ext uri="{FF2B5EF4-FFF2-40B4-BE49-F238E27FC236}">
                  <a16:creationId xmlns:a16="http://schemas.microsoft.com/office/drawing/2014/main" id="{D0967C92-D015-C743-84A4-1EF6AB5888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37" name="Text Box 266">
              <a:extLst>
                <a:ext uri="{FF2B5EF4-FFF2-40B4-BE49-F238E27FC236}">
                  <a16:creationId xmlns:a16="http://schemas.microsoft.com/office/drawing/2014/main" id="{0C2EFED9-5AB7-044A-B477-AA96723D62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38" name="Text Box 267">
              <a:extLst>
                <a:ext uri="{FF2B5EF4-FFF2-40B4-BE49-F238E27FC236}">
                  <a16:creationId xmlns:a16="http://schemas.microsoft.com/office/drawing/2014/main" id="{CEE097C1-EAAA-7841-8DEB-70DE683CCF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39" name="Text Box 268">
              <a:extLst>
                <a:ext uri="{FF2B5EF4-FFF2-40B4-BE49-F238E27FC236}">
                  <a16:creationId xmlns:a16="http://schemas.microsoft.com/office/drawing/2014/main" id="{C0ABEDC9-48FE-584F-ABA7-2B4451952F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840" name="Text Box 269">
              <a:extLst>
                <a:ext uri="{FF2B5EF4-FFF2-40B4-BE49-F238E27FC236}">
                  <a16:creationId xmlns:a16="http://schemas.microsoft.com/office/drawing/2014/main" id="{A20BDC2E-7104-D446-A936-72D0CA996C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41" name="Text Box 270">
              <a:extLst>
                <a:ext uri="{FF2B5EF4-FFF2-40B4-BE49-F238E27FC236}">
                  <a16:creationId xmlns:a16="http://schemas.microsoft.com/office/drawing/2014/main" id="{8E5C26CA-8D5A-0043-A325-DF42F2849F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42" name="Text Box 271">
              <a:extLst>
                <a:ext uri="{FF2B5EF4-FFF2-40B4-BE49-F238E27FC236}">
                  <a16:creationId xmlns:a16="http://schemas.microsoft.com/office/drawing/2014/main" id="{F0585235-F518-0342-9C4B-763292DC35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43" name="Text Box 272">
              <a:extLst>
                <a:ext uri="{FF2B5EF4-FFF2-40B4-BE49-F238E27FC236}">
                  <a16:creationId xmlns:a16="http://schemas.microsoft.com/office/drawing/2014/main" id="{D9866412-A0A4-184E-9A4C-2E28256A77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44" name="Text Box 273">
              <a:extLst>
                <a:ext uri="{FF2B5EF4-FFF2-40B4-BE49-F238E27FC236}">
                  <a16:creationId xmlns:a16="http://schemas.microsoft.com/office/drawing/2014/main" id="{B7C26321-8C5B-2D42-ABF6-A6C193C3F1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845" name="Text Box 274">
              <a:extLst>
                <a:ext uri="{FF2B5EF4-FFF2-40B4-BE49-F238E27FC236}">
                  <a16:creationId xmlns:a16="http://schemas.microsoft.com/office/drawing/2014/main" id="{43CEAD83-A545-C348-AA7A-0415836119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846" name="Text Box 275">
              <a:extLst>
                <a:ext uri="{FF2B5EF4-FFF2-40B4-BE49-F238E27FC236}">
                  <a16:creationId xmlns:a16="http://schemas.microsoft.com/office/drawing/2014/main" id="{857DFA63-8F70-6D4F-9F74-3F0761DEF0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?</a:t>
              </a:r>
            </a:p>
          </p:txBody>
        </p:sp>
        <p:sp>
          <p:nvSpPr>
            <p:cNvPr id="847" name="Text Box 276">
              <a:extLst>
                <a:ext uri="{FF2B5EF4-FFF2-40B4-BE49-F238E27FC236}">
                  <a16:creationId xmlns:a16="http://schemas.microsoft.com/office/drawing/2014/main" id="{A94E30BD-7928-0B40-A4BA-B722456CE3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3</a:t>
              </a:r>
            </a:p>
          </p:txBody>
        </p:sp>
        <p:sp>
          <p:nvSpPr>
            <p:cNvPr id="848" name="Text Box 277">
              <a:extLst>
                <a:ext uri="{FF2B5EF4-FFF2-40B4-BE49-F238E27FC236}">
                  <a16:creationId xmlns:a16="http://schemas.microsoft.com/office/drawing/2014/main" id="{0B8AF646-DFDF-AF41-9AEE-ABAA657320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49" name="Text Box 278">
              <a:extLst>
                <a:ext uri="{FF2B5EF4-FFF2-40B4-BE49-F238E27FC236}">
                  <a16:creationId xmlns:a16="http://schemas.microsoft.com/office/drawing/2014/main" id="{9D3206C7-99F4-CA47-A286-6D11BF6E3B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50" name="Text Box 279">
              <a:extLst>
                <a:ext uri="{FF2B5EF4-FFF2-40B4-BE49-F238E27FC236}">
                  <a16:creationId xmlns:a16="http://schemas.microsoft.com/office/drawing/2014/main" id="{B9F9C280-0966-7A45-96DD-38F26F25F5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51" name="Text Box 280">
              <a:extLst>
                <a:ext uri="{FF2B5EF4-FFF2-40B4-BE49-F238E27FC236}">
                  <a16:creationId xmlns:a16="http://schemas.microsoft.com/office/drawing/2014/main" id="{F436938A-315B-CE4D-9B6D-DC87124F16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52" name="Text Box 281">
              <a:extLst>
                <a:ext uri="{FF2B5EF4-FFF2-40B4-BE49-F238E27FC236}">
                  <a16:creationId xmlns:a16="http://schemas.microsoft.com/office/drawing/2014/main" id="{AE926C7D-E25E-C548-AE3F-3D24F92D11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853" name="Text Box 282">
              <a:extLst>
                <a:ext uri="{FF2B5EF4-FFF2-40B4-BE49-F238E27FC236}">
                  <a16:creationId xmlns:a16="http://schemas.microsoft.com/office/drawing/2014/main" id="{1C26CC3D-6F23-D34F-9A33-6DF3609885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54" name="Text Box 283">
              <a:extLst>
                <a:ext uri="{FF2B5EF4-FFF2-40B4-BE49-F238E27FC236}">
                  <a16:creationId xmlns:a16="http://schemas.microsoft.com/office/drawing/2014/main" id="{4D6106E0-7C75-684B-865B-48D302260F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855" name="Text Box 284">
              <a:extLst>
                <a:ext uri="{FF2B5EF4-FFF2-40B4-BE49-F238E27FC236}">
                  <a16:creationId xmlns:a16="http://schemas.microsoft.com/office/drawing/2014/main" id="{8A064036-1FB9-DB48-998F-B0E4F1DE72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56" name="Text Box 285">
              <a:extLst>
                <a:ext uri="{FF2B5EF4-FFF2-40B4-BE49-F238E27FC236}">
                  <a16:creationId xmlns:a16="http://schemas.microsoft.com/office/drawing/2014/main" id="{A5B4EBE6-2344-5A47-85D7-2108E964EC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2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857" name="Text Box 286">
              <a:extLst>
                <a:ext uri="{FF2B5EF4-FFF2-40B4-BE49-F238E27FC236}">
                  <a16:creationId xmlns:a16="http://schemas.microsoft.com/office/drawing/2014/main" id="{01CD4A2C-4C98-0046-B2EC-3F753C1EF0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9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858" name="Text Box 287">
              <a:extLst>
                <a:ext uri="{FF2B5EF4-FFF2-40B4-BE49-F238E27FC236}">
                  <a16:creationId xmlns:a16="http://schemas.microsoft.com/office/drawing/2014/main" id="{543FCE12-479B-F34D-939B-F3A1DD5CF8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6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859" name="Text Box 288">
              <a:extLst>
                <a:ext uri="{FF2B5EF4-FFF2-40B4-BE49-F238E27FC236}">
                  <a16:creationId xmlns:a16="http://schemas.microsoft.com/office/drawing/2014/main" id="{A80D86A0-78D8-C942-B6DA-BA9D531F93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3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60" name="Text Box 289">
              <a:extLst>
                <a:ext uri="{FF2B5EF4-FFF2-40B4-BE49-F238E27FC236}">
                  <a16:creationId xmlns:a16="http://schemas.microsoft.com/office/drawing/2014/main" id="{9561AD59-2C9B-1D46-B42A-CBB96AD5ED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0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:</a:t>
              </a:r>
            </a:p>
          </p:txBody>
        </p:sp>
        <p:sp>
          <p:nvSpPr>
            <p:cNvPr id="861" name="Text Box 290">
              <a:extLst>
                <a:ext uri="{FF2B5EF4-FFF2-40B4-BE49-F238E27FC236}">
                  <a16:creationId xmlns:a16="http://schemas.microsoft.com/office/drawing/2014/main" id="{1CA01939-354F-8F4A-9B55-69DD9D9958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7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862" name="Text Box 291">
              <a:extLst>
                <a:ext uri="{FF2B5EF4-FFF2-40B4-BE49-F238E27FC236}">
                  <a16:creationId xmlns:a16="http://schemas.microsoft.com/office/drawing/2014/main" id="{DAB80869-267A-8644-A8BC-73BE6B311D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4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63" name="Text Box 292">
              <a:extLst>
                <a:ext uri="{FF2B5EF4-FFF2-40B4-BE49-F238E27FC236}">
                  <a16:creationId xmlns:a16="http://schemas.microsoft.com/office/drawing/2014/main" id="{80B1F23E-0F48-E642-B9F1-8369A8F79B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1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64" name="Text Box 293">
              <a:extLst>
                <a:ext uri="{FF2B5EF4-FFF2-40B4-BE49-F238E27FC236}">
                  <a16:creationId xmlns:a16="http://schemas.microsoft.com/office/drawing/2014/main" id="{DDB65BCC-B5D9-8A46-8325-46300F4DF9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8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65" name="Text Box 294">
              <a:extLst>
                <a:ext uri="{FF2B5EF4-FFF2-40B4-BE49-F238E27FC236}">
                  <a16:creationId xmlns:a16="http://schemas.microsoft.com/office/drawing/2014/main" id="{7BBD4D62-1101-674F-AE93-A275350AEB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5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866" name="Text Box 295">
              <a:extLst>
                <a:ext uri="{FF2B5EF4-FFF2-40B4-BE49-F238E27FC236}">
                  <a16:creationId xmlns:a16="http://schemas.microsoft.com/office/drawing/2014/main" id="{35B9A313-BB8F-E64B-A7B1-0B60CDCE17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2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?</a:t>
              </a:r>
            </a:p>
          </p:txBody>
        </p:sp>
        <p:sp>
          <p:nvSpPr>
            <p:cNvPr id="867" name="Text Box 296">
              <a:extLst>
                <a:ext uri="{FF2B5EF4-FFF2-40B4-BE49-F238E27FC236}">
                  <a16:creationId xmlns:a16="http://schemas.microsoft.com/office/drawing/2014/main" id="{09F5E5E9-42B1-6047-866B-B6918C8DDF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8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</p:grpSp>
      <p:grpSp>
        <p:nvGrpSpPr>
          <p:cNvPr id="868" name="Group 451">
            <a:extLst>
              <a:ext uri="{FF2B5EF4-FFF2-40B4-BE49-F238E27FC236}">
                <a16:creationId xmlns:a16="http://schemas.microsoft.com/office/drawing/2014/main" id="{A9705438-3193-234B-866B-084F833C2A48}"/>
              </a:ext>
            </a:extLst>
          </p:cNvPr>
          <p:cNvGrpSpPr>
            <a:grpSpLocks/>
          </p:cNvGrpSpPr>
          <p:nvPr/>
        </p:nvGrpSpPr>
        <p:grpSpPr bwMode="auto">
          <a:xfrm>
            <a:off x="889386" y="4551245"/>
            <a:ext cx="6171552" cy="1766701"/>
            <a:chOff x="576" y="2192"/>
            <a:chExt cx="3888" cy="1113"/>
          </a:xfrm>
        </p:grpSpPr>
        <p:sp>
          <p:nvSpPr>
            <p:cNvPr id="869" name="Text Box 21">
              <a:extLst>
                <a:ext uri="{FF2B5EF4-FFF2-40B4-BE49-F238E27FC236}">
                  <a16:creationId xmlns:a16="http://schemas.microsoft.com/office/drawing/2014/main" id="{CCE52411-63DA-944F-85A2-95AB9059DA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A</a:t>
              </a:r>
            </a:p>
          </p:txBody>
        </p:sp>
        <p:sp>
          <p:nvSpPr>
            <p:cNvPr id="870" name="Text Box 58">
              <a:extLst>
                <a:ext uri="{FF2B5EF4-FFF2-40B4-BE49-F238E27FC236}">
                  <a16:creationId xmlns:a16="http://schemas.microsoft.com/office/drawing/2014/main" id="{D91DE70B-B860-C948-9B53-DFCD99FC9E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G</a:t>
              </a:r>
            </a:p>
          </p:txBody>
        </p:sp>
        <p:sp>
          <p:nvSpPr>
            <p:cNvPr id="871" name="Text Box 59">
              <a:extLst>
                <a:ext uri="{FF2B5EF4-FFF2-40B4-BE49-F238E27FC236}">
                  <a16:creationId xmlns:a16="http://schemas.microsoft.com/office/drawing/2014/main" id="{509E6C2F-712C-6040-A4D1-5CC9FC7CED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O</a:t>
              </a:r>
            </a:p>
          </p:txBody>
        </p:sp>
        <p:sp>
          <p:nvSpPr>
            <p:cNvPr id="872" name="Text Box 60">
              <a:extLst>
                <a:ext uri="{FF2B5EF4-FFF2-40B4-BE49-F238E27FC236}">
                  <a16:creationId xmlns:a16="http://schemas.microsoft.com/office/drawing/2014/main" id="{01DADFFA-EA97-2C4E-B8B2-6914C109FD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O</a:t>
              </a:r>
            </a:p>
          </p:txBody>
        </p:sp>
        <p:sp>
          <p:nvSpPr>
            <p:cNvPr id="873" name="Text Box 61">
              <a:extLst>
                <a:ext uri="{FF2B5EF4-FFF2-40B4-BE49-F238E27FC236}">
                  <a16:creationId xmlns:a16="http://schemas.microsoft.com/office/drawing/2014/main" id="{F5E88C1F-A57D-F54D-BD82-AC84C14FE0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D</a:t>
              </a:r>
            </a:p>
          </p:txBody>
        </p:sp>
        <p:sp>
          <p:nvSpPr>
            <p:cNvPr id="874" name="Text Box 62">
              <a:extLst>
                <a:ext uri="{FF2B5EF4-FFF2-40B4-BE49-F238E27FC236}">
                  <a16:creationId xmlns:a16="http://schemas.microsoft.com/office/drawing/2014/main" id="{4E537F9A-3BE4-A749-87C4-C45E148224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G</a:t>
              </a:r>
            </a:p>
          </p:txBody>
        </p:sp>
        <p:sp>
          <p:nvSpPr>
            <p:cNvPr id="875" name="Text Box 63">
              <a:extLst>
                <a:ext uri="{FF2B5EF4-FFF2-40B4-BE49-F238E27FC236}">
                  <a16:creationId xmlns:a16="http://schemas.microsoft.com/office/drawing/2014/main" id="{B4CCDB26-0F5B-4940-B091-DDA5F4CDAC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L</a:t>
              </a:r>
            </a:p>
          </p:txBody>
        </p:sp>
        <p:sp>
          <p:nvSpPr>
            <p:cNvPr id="876" name="Text Box 64">
              <a:extLst>
                <a:ext uri="{FF2B5EF4-FFF2-40B4-BE49-F238E27FC236}">
                  <a16:creationId xmlns:a16="http://schemas.microsoft.com/office/drawing/2014/main" id="{85846595-7761-E144-B18C-60102CA7DF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A</a:t>
              </a:r>
            </a:p>
          </p:txBody>
        </p:sp>
        <p:sp>
          <p:nvSpPr>
            <p:cNvPr id="877" name="Text Box 65">
              <a:extLst>
                <a:ext uri="{FF2B5EF4-FFF2-40B4-BE49-F238E27FC236}">
                  <a16:creationId xmlns:a16="http://schemas.microsoft.com/office/drawing/2014/main" id="{0CECEE7E-93C7-C449-963F-29D9D9DB92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S</a:t>
              </a:r>
            </a:p>
          </p:txBody>
        </p:sp>
        <p:sp>
          <p:nvSpPr>
            <p:cNvPr id="878" name="Text Box 66">
              <a:extLst>
                <a:ext uri="{FF2B5EF4-FFF2-40B4-BE49-F238E27FC236}">
                  <a16:creationId xmlns:a16="http://schemas.microsoft.com/office/drawing/2014/main" id="{43B46A4C-A31E-384B-B1D2-2C7C616F39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S</a:t>
              </a:r>
            </a:p>
          </p:txBody>
        </p:sp>
        <p:sp>
          <p:nvSpPr>
            <p:cNvPr id="879" name="Text Box 67">
              <a:extLst>
                <a:ext uri="{FF2B5EF4-FFF2-40B4-BE49-F238E27FC236}">
                  <a16:creationId xmlns:a16="http://schemas.microsoft.com/office/drawing/2014/main" id="{D6351F38-EC49-3D44-8E21-FBC44DB5C1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I</a:t>
              </a:r>
            </a:p>
          </p:txBody>
        </p:sp>
        <p:sp>
          <p:nvSpPr>
            <p:cNvPr id="880" name="Text Box 68">
              <a:extLst>
                <a:ext uri="{FF2B5EF4-FFF2-40B4-BE49-F238E27FC236}">
                  <a16:creationId xmlns:a16="http://schemas.microsoft.com/office/drawing/2014/main" id="{DF6A231F-4B3A-1E4D-966A-351FDACABD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N</a:t>
              </a:r>
            </a:p>
          </p:txBody>
        </p:sp>
        <p:sp>
          <p:nvSpPr>
            <p:cNvPr id="881" name="Text Box 69">
              <a:extLst>
                <a:ext uri="{FF2B5EF4-FFF2-40B4-BE49-F238E27FC236}">
                  <a16:creationId xmlns:a16="http://schemas.microsoft.com/office/drawing/2014/main" id="{8D20FEDF-E0D9-A949-BBB2-62119D5DEE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882" name="Text Box 70">
              <a:extLst>
                <a:ext uri="{FF2B5EF4-FFF2-40B4-BE49-F238E27FC236}">
                  <a16:creationId xmlns:a16="http://schemas.microsoft.com/office/drawing/2014/main" id="{584A68D4-1F62-7B4C-A07B-F083C6ABA8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883" name="Text Box 71">
              <a:extLst>
                <a:ext uri="{FF2B5EF4-FFF2-40B4-BE49-F238E27FC236}">
                  <a16:creationId xmlns:a16="http://schemas.microsoft.com/office/drawing/2014/main" id="{8206BFD1-4187-D34F-B13E-3FD39B8598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884" name="Text Box 72">
              <a:extLst>
                <a:ext uri="{FF2B5EF4-FFF2-40B4-BE49-F238E27FC236}">
                  <a16:creationId xmlns:a16="http://schemas.microsoft.com/office/drawing/2014/main" id="{5283D236-C4AE-6E46-91DF-1DE034BB10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B</a:t>
              </a:r>
            </a:p>
          </p:txBody>
        </p:sp>
        <p:sp>
          <p:nvSpPr>
            <p:cNvPr id="885" name="Text Box 73">
              <a:extLst>
                <a:ext uri="{FF2B5EF4-FFF2-40B4-BE49-F238E27FC236}">
                  <a16:creationId xmlns:a16="http://schemas.microsoft.com/office/drawing/2014/main" id="{AE41B9E3-C637-DD4E-920C-2F566E5F1C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I</a:t>
              </a:r>
            </a:p>
          </p:txBody>
        </p:sp>
        <p:sp>
          <p:nvSpPr>
            <p:cNvPr id="886" name="Text Box 74">
              <a:extLst>
                <a:ext uri="{FF2B5EF4-FFF2-40B4-BE49-F238E27FC236}">
                  <a16:creationId xmlns:a16="http://schemas.microsoft.com/office/drawing/2014/main" id="{1C04DBE4-BAAE-6640-AEF1-802436C504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S</a:t>
              </a:r>
            </a:p>
          </p:txBody>
        </p:sp>
        <p:sp>
          <p:nvSpPr>
            <p:cNvPr id="887" name="Text Box 75">
              <a:extLst>
                <a:ext uri="{FF2B5EF4-FFF2-40B4-BE49-F238E27FC236}">
                  <a16:creationId xmlns:a16="http://schemas.microsoft.com/office/drawing/2014/main" id="{A3A62E01-5326-DB4E-BCEA-1CC0E68ACD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888" name="Text Box 76">
              <a:extLst>
                <a:ext uri="{FF2B5EF4-FFF2-40B4-BE49-F238E27FC236}">
                  <a16:creationId xmlns:a16="http://schemas.microsoft.com/office/drawing/2014/main" id="{ADE52427-ACA1-474A-A2D8-E017D5ED29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O</a:t>
              </a:r>
            </a:p>
          </p:txBody>
        </p:sp>
        <p:sp>
          <p:nvSpPr>
            <p:cNvPr id="889" name="Text Box 77">
              <a:extLst>
                <a:ext uri="{FF2B5EF4-FFF2-40B4-BE49-F238E27FC236}">
                  <a16:creationId xmlns:a16="http://schemas.microsoft.com/office/drawing/2014/main" id="{5F304F31-3573-3649-9DFF-8AB4B782CC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P</a:t>
              </a:r>
            </a:p>
          </p:txBody>
        </p:sp>
        <p:sp>
          <p:nvSpPr>
            <p:cNvPr id="890" name="Text Box 78">
              <a:extLst>
                <a:ext uri="{FF2B5EF4-FFF2-40B4-BE49-F238E27FC236}">
                  <a16:creationId xmlns:a16="http://schemas.microsoft.com/office/drawing/2014/main" id="{6F207881-E1F6-6D4D-87C2-86BDB15051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S</a:t>
              </a:r>
            </a:p>
          </p:txBody>
        </p:sp>
        <p:sp>
          <p:nvSpPr>
            <p:cNvPr id="891" name="Text Box 79">
              <a:extLst>
                <a:ext uri="{FF2B5EF4-FFF2-40B4-BE49-F238E27FC236}">
                  <a16:creationId xmlns:a16="http://schemas.microsoft.com/office/drawing/2014/main" id="{42311547-BB23-4243-B1FA-52BF31237A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892" name="Text Box 80">
              <a:extLst>
                <a:ext uri="{FF2B5EF4-FFF2-40B4-BE49-F238E27FC236}">
                  <a16:creationId xmlns:a16="http://schemas.microsoft.com/office/drawing/2014/main" id="{B5B52129-7FC7-C349-9039-ABDE373CC1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O</a:t>
              </a:r>
            </a:p>
          </p:txBody>
        </p:sp>
        <p:sp>
          <p:nvSpPr>
            <p:cNvPr id="893" name="Text Box 81">
              <a:extLst>
                <a:ext uri="{FF2B5EF4-FFF2-40B4-BE49-F238E27FC236}">
                  <a16:creationId xmlns:a16="http://schemas.microsoft.com/office/drawing/2014/main" id="{4A1EBB8F-5762-A247-ABDE-70C472B62F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S</a:t>
              </a:r>
            </a:p>
          </p:txBody>
        </p:sp>
        <p:sp>
          <p:nvSpPr>
            <p:cNvPr id="894" name="Text Box 82">
              <a:extLst>
                <a:ext uri="{FF2B5EF4-FFF2-40B4-BE49-F238E27FC236}">
                  <a16:creationId xmlns:a16="http://schemas.microsoft.com/office/drawing/2014/main" id="{8162DCC3-4B62-0242-B837-32CF495369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895" name="Text Box 83">
              <a:extLst>
                <a:ext uri="{FF2B5EF4-FFF2-40B4-BE49-F238E27FC236}">
                  <a16:creationId xmlns:a16="http://schemas.microsoft.com/office/drawing/2014/main" id="{3E7F99DB-3AE1-C346-B384-3DE75855C7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896" name="Text Box 84">
              <a:extLst>
                <a:ext uri="{FF2B5EF4-FFF2-40B4-BE49-F238E27FC236}">
                  <a16:creationId xmlns:a16="http://schemas.microsoft.com/office/drawing/2014/main" id="{B35A09A7-01FB-2D48-8995-94A0C84964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L</a:t>
              </a:r>
            </a:p>
          </p:txBody>
        </p:sp>
        <p:sp>
          <p:nvSpPr>
            <p:cNvPr id="897" name="Text Box 85">
              <a:extLst>
                <a:ext uri="{FF2B5EF4-FFF2-40B4-BE49-F238E27FC236}">
                  <a16:creationId xmlns:a16="http://schemas.microsoft.com/office/drawing/2014/main" id="{9A2B8141-B289-AB4C-B20D-30A9294E6E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I</a:t>
              </a:r>
            </a:p>
          </p:txBody>
        </p:sp>
        <p:sp>
          <p:nvSpPr>
            <p:cNvPr id="898" name="Text Box 86">
              <a:extLst>
                <a:ext uri="{FF2B5EF4-FFF2-40B4-BE49-F238E27FC236}">
                  <a16:creationId xmlns:a16="http://schemas.microsoft.com/office/drawing/2014/main" id="{D60C2AED-47F4-9645-8CA0-A3207A5860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N</a:t>
              </a:r>
            </a:p>
          </p:txBody>
        </p:sp>
        <p:sp>
          <p:nvSpPr>
            <p:cNvPr id="899" name="Text Box 87">
              <a:extLst>
                <a:ext uri="{FF2B5EF4-FFF2-40B4-BE49-F238E27FC236}">
                  <a16:creationId xmlns:a16="http://schemas.microsoft.com/office/drawing/2014/main" id="{8AD25A6A-3776-8844-914A-FDEEADC846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900" name="Text Box 88">
              <a:extLst>
                <a:ext uri="{FF2B5EF4-FFF2-40B4-BE49-F238E27FC236}">
                  <a16:creationId xmlns:a16="http://schemas.microsoft.com/office/drawing/2014/main" id="{733DCD21-5CF9-C243-8215-A692924582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901" name="Text Box 89">
              <a:extLst>
                <a:ext uri="{FF2B5EF4-FFF2-40B4-BE49-F238E27FC236}">
                  <a16:creationId xmlns:a16="http://schemas.microsoft.com/office/drawing/2014/main" id="{4FFB0FE8-C0B3-2A4B-A6D2-C6AE15F0C4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902" name="Text Box 90">
              <a:extLst>
                <a:ext uri="{FF2B5EF4-FFF2-40B4-BE49-F238E27FC236}">
                  <a16:creationId xmlns:a16="http://schemas.microsoft.com/office/drawing/2014/main" id="{D70C6509-C456-804C-97E9-1316F8F28D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D</a:t>
              </a:r>
            </a:p>
          </p:txBody>
        </p:sp>
        <p:sp>
          <p:nvSpPr>
            <p:cNvPr id="903" name="Text Box 91">
              <a:extLst>
                <a:ext uri="{FF2B5EF4-FFF2-40B4-BE49-F238E27FC236}">
                  <a16:creationId xmlns:a16="http://schemas.microsoft.com/office/drawing/2014/main" id="{69190968-4A4B-024F-B5A6-97D2A500E1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904" name="Text Box 92">
              <a:extLst>
                <a:ext uri="{FF2B5EF4-FFF2-40B4-BE49-F238E27FC236}">
                  <a16:creationId xmlns:a16="http://schemas.microsoft.com/office/drawing/2014/main" id="{3C4C0F8B-7141-D74F-9A0A-B922BD88A9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V</a:t>
              </a:r>
            </a:p>
          </p:txBody>
        </p:sp>
        <p:sp>
          <p:nvSpPr>
            <p:cNvPr id="905" name="Text Box 130">
              <a:extLst>
                <a:ext uri="{FF2B5EF4-FFF2-40B4-BE49-F238E27FC236}">
                  <a16:creationId xmlns:a16="http://schemas.microsoft.com/office/drawing/2014/main" id="{72619007-625F-F542-9AAD-0BB6D6A2C6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I</a:t>
              </a:r>
            </a:p>
          </p:txBody>
        </p:sp>
        <p:sp>
          <p:nvSpPr>
            <p:cNvPr id="906" name="Text Box 131">
              <a:extLst>
                <a:ext uri="{FF2B5EF4-FFF2-40B4-BE49-F238E27FC236}">
                  <a16:creationId xmlns:a16="http://schemas.microsoft.com/office/drawing/2014/main" id="{F20A0C83-BB95-5146-B5DE-B9CD00D7B6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L</a:t>
              </a:r>
            </a:p>
          </p:txBody>
        </p:sp>
        <p:sp>
          <p:nvSpPr>
            <p:cNvPr id="907" name="Text Box 132">
              <a:extLst>
                <a:ext uri="{FF2B5EF4-FFF2-40B4-BE49-F238E27FC236}">
                  <a16:creationId xmlns:a16="http://schemas.microsoft.com/office/drawing/2014/main" id="{4DD344B6-ECB7-E54D-AFFB-B1FED80AC9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S</a:t>
              </a:r>
            </a:p>
          </p:txBody>
        </p:sp>
        <p:sp>
          <p:nvSpPr>
            <p:cNvPr id="908" name="Text Box 133">
              <a:extLst>
                <a:ext uri="{FF2B5EF4-FFF2-40B4-BE49-F238E27FC236}">
                  <a16:creationId xmlns:a16="http://schemas.microsoft.com/office/drawing/2014/main" id="{055E8575-4AF0-7F44-B49E-8AA92FA7CD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S</a:t>
              </a:r>
            </a:p>
          </p:txBody>
        </p:sp>
        <p:sp>
          <p:nvSpPr>
            <p:cNvPr id="909" name="Text Box 134">
              <a:extLst>
                <a:ext uri="{FF2B5EF4-FFF2-40B4-BE49-F238E27FC236}">
                  <a16:creationId xmlns:a16="http://schemas.microsoft.com/office/drawing/2014/main" id="{4A0C9C59-D549-EE4A-B1E9-D970C60179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910" name="Text Box 135">
              <a:extLst>
                <a:ext uri="{FF2B5EF4-FFF2-40B4-BE49-F238E27FC236}">
                  <a16:creationId xmlns:a16="http://schemas.microsoft.com/office/drawing/2014/main" id="{B4DC2435-EF8E-E94B-8EA7-4BEDF19892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A</a:t>
              </a:r>
            </a:p>
          </p:txBody>
        </p:sp>
        <p:sp>
          <p:nvSpPr>
            <p:cNvPr id="911" name="Text Box 136">
              <a:extLst>
                <a:ext uri="{FF2B5EF4-FFF2-40B4-BE49-F238E27FC236}">
                  <a16:creationId xmlns:a16="http://schemas.microsoft.com/office/drawing/2014/main" id="{6F167F9E-3A6D-924C-803A-03FDF2F79F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912" name="Text Box 137">
              <a:extLst>
                <a:ext uri="{FF2B5EF4-FFF2-40B4-BE49-F238E27FC236}">
                  <a16:creationId xmlns:a16="http://schemas.microsoft.com/office/drawing/2014/main" id="{CB2DEAEF-F13D-A24C-AB84-17A635719F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F</a:t>
              </a:r>
            </a:p>
          </p:txBody>
        </p:sp>
        <p:sp>
          <p:nvSpPr>
            <p:cNvPr id="913" name="Text Box 138">
              <a:extLst>
                <a:ext uri="{FF2B5EF4-FFF2-40B4-BE49-F238E27FC236}">
                  <a16:creationId xmlns:a16="http://schemas.microsoft.com/office/drawing/2014/main" id="{363B7794-743A-524E-A5EF-95FF48F897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O</a:t>
              </a:r>
            </a:p>
          </p:txBody>
        </p:sp>
        <p:sp>
          <p:nvSpPr>
            <p:cNvPr id="914" name="Text Box 139">
              <a:extLst>
                <a:ext uri="{FF2B5EF4-FFF2-40B4-BE49-F238E27FC236}">
                  <a16:creationId xmlns:a16="http://schemas.microsoft.com/office/drawing/2014/main" id="{6AB6031B-4F4B-4B47-9C20-7B434D0848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R</a:t>
              </a:r>
            </a:p>
          </p:txBody>
        </p:sp>
        <p:sp>
          <p:nvSpPr>
            <p:cNvPr id="915" name="Text Box 140">
              <a:extLst>
                <a:ext uri="{FF2B5EF4-FFF2-40B4-BE49-F238E27FC236}">
                  <a16:creationId xmlns:a16="http://schemas.microsoft.com/office/drawing/2014/main" id="{3B3580D9-9933-1442-B363-04397DEF7F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916" name="Text Box 141">
              <a:extLst>
                <a:ext uri="{FF2B5EF4-FFF2-40B4-BE49-F238E27FC236}">
                  <a16:creationId xmlns:a16="http://schemas.microsoft.com/office/drawing/2014/main" id="{22D4D0A5-748A-0449-8C82-9EA46BB54C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Y</a:t>
              </a:r>
            </a:p>
          </p:txBody>
        </p:sp>
        <p:sp>
          <p:nvSpPr>
            <p:cNvPr id="917" name="Text Box 142">
              <a:extLst>
                <a:ext uri="{FF2B5EF4-FFF2-40B4-BE49-F238E27FC236}">
                  <a16:creationId xmlns:a16="http://schemas.microsoft.com/office/drawing/2014/main" id="{7BF9DBF8-FF71-7744-B4C6-9E2B51E9C9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O</a:t>
              </a:r>
            </a:p>
          </p:txBody>
        </p:sp>
        <p:sp>
          <p:nvSpPr>
            <p:cNvPr id="918" name="Text Box 143">
              <a:extLst>
                <a:ext uri="{FF2B5EF4-FFF2-40B4-BE49-F238E27FC236}">
                  <a16:creationId xmlns:a16="http://schemas.microsoft.com/office/drawing/2014/main" id="{D0798254-80AD-5249-B2F7-09AC847105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N</a:t>
              </a:r>
            </a:p>
          </p:txBody>
        </p:sp>
        <p:sp>
          <p:nvSpPr>
            <p:cNvPr id="919" name="Text Box 144">
              <a:extLst>
                <a:ext uri="{FF2B5EF4-FFF2-40B4-BE49-F238E27FC236}">
                  <a16:creationId xmlns:a16="http://schemas.microsoft.com/office/drawing/2014/main" id="{0553510B-FE54-8341-971B-CAE32EC208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920" name="Text Box 145">
              <a:extLst>
                <a:ext uri="{FF2B5EF4-FFF2-40B4-BE49-F238E27FC236}">
                  <a16:creationId xmlns:a16="http://schemas.microsoft.com/office/drawing/2014/main" id="{66349C5E-6543-EC42-831A-EE20122631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D</a:t>
              </a:r>
            </a:p>
          </p:txBody>
        </p:sp>
        <p:sp>
          <p:nvSpPr>
            <p:cNvPr id="921" name="Text Box 146">
              <a:extLst>
                <a:ext uri="{FF2B5EF4-FFF2-40B4-BE49-F238E27FC236}">
                  <a16:creationId xmlns:a16="http://schemas.microsoft.com/office/drawing/2014/main" id="{CCE35D18-B81A-844A-B06F-A98B0E84EC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922" name="Text Box 147">
              <a:extLst>
                <a:ext uri="{FF2B5EF4-FFF2-40B4-BE49-F238E27FC236}">
                  <a16:creationId xmlns:a16="http://schemas.microsoft.com/office/drawing/2014/main" id="{6AB9DE16-6ECF-EE45-A2E0-12EC3C929E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G</a:t>
              </a:r>
            </a:p>
          </p:txBody>
        </p:sp>
        <p:sp>
          <p:nvSpPr>
            <p:cNvPr id="923" name="Text Box 148">
              <a:extLst>
                <a:ext uri="{FF2B5EF4-FFF2-40B4-BE49-F238E27FC236}">
                  <a16:creationId xmlns:a16="http://schemas.microsoft.com/office/drawing/2014/main" id="{83A1D681-FBB0-604A-9D75-97B4F41CA3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R</a:t>
              </a:r>
            </a:p>
          </p:txBody>
        </p:sp>
        <p:sp>
          <p:nvSpPr>
            <p:cNvPr id="924" name="Text Box 149">
              <a:extLst>
                <a:ext uri="{FF2B5EF4-FFF2-40B4-BE49-F238E27FC236}">
                  <a16:creationId xmlns:a16="http://schemas.microsoft.com/office/drawing/2014/main" id="{3B45F0EE-B4E8-7B45-9C19-97C9097769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925" name="Text Box 150">
              <a:extLst>
                <a:ext uri="{FF2B5EF4-FFF2-40B4-BE49-F238E27FC236}">
                  <a16:creationId xmlns:a16="http://schemas.microsoft.com/office/drawing/2014/main" id="{D15A779B-2E6D-2D4E-A761-7D7C01790F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926" name="Text Box 151">
              <a:extLst>
                <a:ext uri="{FF2B5EF4-FFF2-40B4-BE49-F238E27FC236}">
                  <a16:creationId xmlns:a16="http://schemas.microsoft.com/office/drawing/2014/main" id="{39D7F3F7-C71A-D146-93A9-2203F95A59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S</a:t>
              </a:r>
            </a:p>
          </p:txBody>
        </p:sp>
        <p:sp>
          <p:nvSpPr>
            <p:cNvPr id="927" name="Text Box 152">
              <a:extLst>
                <a:ext uri="{FF2B5EF4-FFF2-40B4-BE49-F238E27FC236}">
                  <a16:creationId xmlns:a16="http://schemas.microsoft.com/office/drawing/2014/main" id="{F7B8421F-B9D1-A44F-9BE9-58F1EE34E3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A</a:t>
              </a:r>
            </a:p>
          </p:txBody>
        </p:sp>
        <p:sp>
          <p:nvSpPr>
            <p:cNvPr id="928" name="Text Box 153">
              <a:extLst>
                <a:ext uri="{FF2B5EF4-FFF2-40B4-BE49-F238E27FC236}">
                  <a16:creationId xmlns:a16="http://schemas.microsoft.com/office/drawing/2014/main" id="{4C1BDD97-454E-5847-9652-7B1212F759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N</a:t>
              </a:r>
            </a:p>
          </p:txBody>
        </p:sp>
        <p:sp>
          <p:nvSpPr>
            <p:cNvPr id="929" name="Text Box 154">
              <a:extLst>
                <a:ext uri="{FF2B5EF4-FFF2-40B4-BE49-F238E27FC236}">
                  <a16:creationId xmlns:a16="http://schemas.microsoft.com/office/drawing/2014/main" id="{36C680E3-E20C-E540-A6A4-BEA5C2B965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D</a:t>
              </a:r>
            </a:p>
          </p:txBody>
        </p:sp>
        <p:sp>
          <p:nvSpPr>
            <p:cNvPr id="930" name="Text Box 155">
              <a:extLst>
                <a:ext uri="{FF2B5EF4-FFF2-40B4-BE49-F238E27FC236}">
                  <a16:creationId xmlns:a16="http://schemas.microsoft.com/office/drawing/2014/main" id="{2DB723FE-95E4-6B43-BE1B-F48D071673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931" name="Text Box 156">
              <a:extLst>
                <a:ext uri="{FF2B5EF4-FFF2-40B4-BE49-F238E27FC236}">
                  <a16:creationId xmlns:a16="http://schemas.microsoft.com/office/drawing/2014/main" id="{77B92E3B-5F8E-D84C-90DE-ABD5EEBA98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932" name="Text Box 157">
              <a:extLst>
                <a:ext uri="{FF2B5EF4-FFF2-40B4-BE49-F238E27FC236}">
                  <a16:creationId xmlns:a16="http://schemas.microsoft.com/office/drawing/2014/main" id="{66F551CD-D8F5-2846-9F58-A7C41142C3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I</a:t>
              </a:r>
            </a:p>
          </p:txBody>
        </p:sp>
        <p:sp>
          <p:nvSpPr>
            <p:cNvPr id="933" name="Text Box 158">
              <a:extLst>
                <a:ext uri="{FF2B5EF4-FFF2-40B4-BE49-F238E27FC236}">
                  <a16:creationId xmlns:a16="http://schemas.microsoft.com/office/drawing/2014/main" id="{291FA9E4-6743-4946-8240-2622B97FC7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R</a:t>
              </a:r>
            </a:p>
          </p:txBody>
        </p:sp>
        <p:sp>
          <p:nvSpPr>
            <p:cNvPr id="934" name="Text Box 159">
              <a:extLst>
                <a:ext uri="{FF2B5EF4-FFF2-40B4-BE49-F238E27FC236}">
                  <a16:creationId xmlns:a16="http://schemas.microsoft.com/office/drawing/2014/main" id="{9C8479B0-BAFC-1744-8E1C-2F6F7A6A2E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935" name="Text Box 160">
              <a:extLst>
                <a:ext uri="{FF2B5EF4-FFF2-40B4-BE49-F238E27FC236}">
                  <a16:creationId xmlns:a16="http://schemas.microsoft.com/office/drawing/2014/main" id="{EB9EF027-2B90-AE4E-AC39-4F10A767E8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936" name="Text Box 161">
              <a:extLst>
                <a:ext uri="{FF2B5EF4-FFF2-40B4-BE49-F238E27FC236}">
                  <a16:creationId xmlns:a16="http://schemas.microsoft.com/office/drawing/2014/main" id="{B633D9AC-ECFE-C54E-ADB2-4CD4DDDA2A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937" name="Text Box 162">
              <a:extLst>
                <a:ext uri="{FF2B5EF4-FFF2-40B4-BE49-F238E27FC236}">
                  <a16:creationId xmlns:a16="http://schemas.microsoft.com/office/drawing/2014/main" id="{30298F48-885C-D842-92AE-E677C0920D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N</a:t>
              </a:r>
            </a:p>
          </p:txBody>
        </p:sp>
        <p:sp>
          <p:nvSpPr>
            <p:cNvPr id="938" name="Text Box 163">
              <a:extLst>
                <a:ext uri="{FF2B5EF4-FFF2-40B4-BE49-F238E27FC236}">
                  <a16:creationId xmlns:a16="http://schemas.microsoft.com/office/drawing/2014/main" id="{6F712748-68B0-C443-823C-24E5067886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M</a:t>
              </a:r>
            </a:p>
          </p:txBody>
        </p:sp>
        <p:sp>
          <p:nvSpPr>
            <p:cNvPr id="939" name="Text Box 164">
              <a:extLst>
                <a:ext uri="{FF2B5EF4-FFF2-40B4-BE49-F238E27FC236}">
                  <a16:creationId xmlns:a16="http://schemas.microsoft.com/office/drawing/2014/main" id="{BB8CEE17-2742-3A46-9F82-E3CE52EBED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I</a:t>
              </a:r>
            </a:p>
          </p:txBody>
        </p:sp>
        <p:sp>
          <p:nvSpPr>
            <p:cNvPr id="940" name="Text Box 165">
              <a:extLst>
                <a:ext uri="{FF2B5EF4-FFF2-40B4-BE49-F238E27FC236}">
                  <a16:creationId xmlns:a16="http://schemas.microsoft.com/office/drawing/2014/main" id="{A189A0EB-02FB-9342-870E-1ADDF648CF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N</a:t>
              </a:r>
            </a:p>
          </p:txBody>
        </p:sp>
        <p:sp>
          <p:nvSpPr>
            <p:cNvPr id="941" name="Text Box 166">
              <a:extLst>
                <a:ext uri="{FF2B5EF4-FFF2-40B4-BE49-F238E27FC236}">
                  <a16:creationId xmlns:a16="http://schemas.microsoft.com/office/drawing/2014/main" id="{C6BFE8E8-61EE-4B4E-A82E-A6E82417CD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U</a:t>
              </a:r>
            </a:p>
          </p:txBody>
        </p:sp>
        <p:sp>
          <p:nvSpPr>
            <p:cNvPr id="942" name="Text Box 167">
              <a:extLst>
                <a:ext uri="{FF2B5EF4-FFF2-40B4-BE49-F238E27FC236}">
                  <a16:creationId xmlns:a16="http://schemas.microsoft.com/office/drawing/2014/main" id="{39B5A76D-6C69-704F-882A-4CAD94703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943" name="Text Box 168">
              <a:extLst>
                <a:ext uri="{FF2B5EF4-FFF2-40B4-BE49-F238E27FC236}">
                  <a16:creationId xmlns:a16="http://schemas.microsoft.com/office/drawing/2014/main" id="{4B7D55EE-AF3C-CD42-9CB8-11A879318B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944" name="Text Box 169">
              <a:extLst>
                <a:ext uri="{FF2B5EF4-FFF2-40B4-BE49-F238E27FC236}">
                  <a16:creationId xmlns:a16="http://schemas.microsoft.com/office/drawing/2014/main" id="{F1D20962-067D-8441-B3A4-129AE6C2CA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S</a:t>
              </a:r>
            </a:p>
          </p:txBody>
        </p:sp>
        <p:sp>
          <p:nvSpPr>
            <p:cNvPr id="945" name="Text Box 170">
              <a:extLst>
                <a:ext uri="{FF2B5EF4-FFF2-40B4-BE49-F238E27FC236}">
                  <a16:creationId xmlns:a16="http://schemas.microsoft.com/office/drawing/2014/main" id="{D4CB544B-2CF7-7B47-8AC5-08F4C70706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N</a:t>
              </a:r>
            </a:p>
          </p:txBody>
        </p:sp>
        <p:sp>
          <p:nvSpPr>
            <p:cNvPr id="946" name="Text Box 171">
              <a:extLst>
                <a:ext uri="{FF2B5EF4-FFF2-40B4-BE49-F238E27FC236}">
                  <a16:creationId xmlns:a16="http://schemas.microsoft.com/office/drawing/2014/main" id="{9189CED9-E692-1C4B-B549-66F0C13107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O</a:t>
              </a:r>
            </a:p>
          </p:txBody>
        </p:sp>
        <p:sp>
          <p:nvSpPr>
            <p:cNvPr id="947" name="Text Box 172">
              <a:extLst>
                <a:ext uri="{FF2B5EF4-FFF2-40B4-BE49-F238E27FC236}">
                  <a16:creationId xmlns:a16="http://schemas.microsoft.com/office/drawing/2014/main" id="{C47F0E4E-4153-794B-8922-AC94939CFA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R</a:t>
              </a:r>
            </a:p>
          </p:txBody>
        </p:sp>
        <p:sp>
          <p:nvSpPr>
            <p:cNvPr id="948" name="Text Box 173">
              <a:extLst>
                <a:ext uri="{FF2B5EF4-FFF2-40B4-BE49-F238E27FC236}">
                  <a16:creationId xmlns:a16="http://schemas.microsoft.com/office/drawing/2014/main" id="{2CB92153-CC54-3348-8A45-FA2234CED6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949" name="Text Box 174">
              <a:extLst>
                <a:ext uri="{FF2B5EF4-FFF2-40B4-BE49-F238E27FC236}">
                  <a16:creationId xmlns:a16="http://schemas.microsoft.com/office/drawing/2014/main" id="{B81A6449-D93F-DE4D-B809-6BF2B4661E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950" name="Text Box 175">
              <a:extLst>
                <a:ext uri="{FF2B5EF4-FFF2-40B4-BE49-F238E27FC236}">
                  <a16:creationId xmlns:a16="http://schemas.microsoft.com/office/drawing/2014/main" id="{CE2F1531-CF1C-9E47-8230-4F56FDE744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951" name="Text Box 176">
              <a:extLst>
                <a:ext uri="{FF2B5EF4-FFF2-40B4-BE49-F238E27FC236}">
                  <a16:creationId xmlns:a16="http://schemas.microsoft.com/office/drawing/2014/main" id="{1E5F1494-095E-FF49-8047-A2DD226FB0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A</a:t>
              </a:r>
            </a:p>
          </p:txBody>
        </p:sp>
        <p:sp>
          <p:nvSpPr>
            <p:cNvPr id="952" name="Text Box 177">
              <a:extLst>
                <a:ext uri="{FF2B5EF4-FFF2-40B4-BE49-F238E27FC236}">
                  <a16:creationId xmlns:a16="http://schemas.microsoft.com/office/drawing/2014/main" id="{6234B5E2-058C-E548-92D9-8181AE7716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S</a:t>
              </a:r>
            </a:p>
          </p:txBody>
        </p:sp>
        <p:sp>
          <p:nvSpPr>
            <p:cNvPr id="953" name="Text Box 178">
              <a:extLst>
                <a:ext uri="{FF2B5EF4-FFF2-40B4-BE49-F238E27FC236}">
                  <a16:creationId xmlns:a16="http://schemas.microsoft.com/office/drawing/2014/main" id="{936A2AD6-D4D2-384F-BA36-A7BF1BA370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954" name="Text Box 179">
              <a:extLst>
                <a:ext uri="{FF2B5EF4-FFF2-40B4-BE49-F238E27FC236}">
                  <a16:creationId xmlns:a16="http://schemas.microsoft.com/office/drawing/2014/main" id="{EF3E1FFA-44BB-6843-A92A-7B8918406F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A</a:t>
              </a:r>
            </a:p>
          </p:txBody>
        </p:sp>
        <p:sp>
          <p:nvSpPr>
            <p:cNvPr id="955" name="Text Box 180">
              <a:extLst>
                <a:ext uri="{FF2B5EF4-FFF2-40B4-BE49-F238E27FC236}">
                  <a16:creationId xmlns:a16="http://schemas.microsoft.com/office/drawing/2014/main" id="{865DB351-70A5-4340-AA19-795B0D2423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N</a:t>
              </a:r>
            </a:p>
          </p:txBody>
        </p:sp>
        <p:sp>
          <p:nvSpPr>
            <p:cNvPr id="956" name="Text Box 181">
              <a:extLst>
                <a:ext uri="{FF2B5EF4-FFF2-40B4-BE49-F238E27FC236}">
                  <a16:creationId xmlns:a16="http://schemas.microsoft.com/office/drawing/2014/main" id="{C3A72438-C06E-414A-BE4A-58344FC6FB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D</a:t>
              </a:r>
            </a:p>
          </p:txBody>
        </p:sp>
        <p:sp>
          <p:nvSpPr>
            <p:cNvPr id="957" name="Text Box 182">
              <a:extLst>
                <a:ext uri="{FF2B5EF4-FFF2-40B4-BE49-F238E27FC236}">
                  <a16:creationId xmlns:a16="http://schemas.microsoft.com/office/drawing/2014/main" id="{0D54745E-2FBE-2C48-8991-EBF0D20B82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B</a:t>
              </a:r>
            </a:p>
          </p:txBody>
        </p:sp>
        <p:sp>
          <p:nvSpPr>
            <p:cNvPr id="958" name="Text Box 183">
              <a:extLst>
                <a:ext uri="{FF2B5EF4-FFF2-40B4-BE49-F238E27FC236}">
                  <a16:creationId xmlns:a16="http://schemas.microsoft.com/office/drawing/2014/main" id="{DBB46C30-0E5E-FD4A-B1E2-CBE403CF63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Y</a:t>
              </a:r>
            </a:p>
          </p:txBody>
        </p:sp>
        <p:sp>
          <p:nvSpPr>
            <p:cNvPr id="959" name="Text Box 184">
              <a:extLst>
                <a:ext uri="{FF2B5EF4-FFF2-40B4-BE49-F238E27FC236}">
                  <a16:creationId xmlns:a16="http://schemas.microsoft.com/office/drawing/2014/main" id="{A01C540F-E8DC-F44F-BF5C-E1078A4E64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N</a:t>
              </a:r>
            </a:p>
          </p:txBody>
        </p:sp>
        <p:sp>
          <p:nvSpPr>
            <p:cNvPr id="960" name="Text Box 185">
              <a:extLst>
                <a:ext uri="{FF2B5EF4-FFF2-40B4-BE49-F238E27FC236}">
                  <a16:creationId xmlns:a16="http://schemas.microsoft.com/office/drawing/2014/main" id="{3C7F09BB-4784-9942-A6EB-19AAF6072F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O</a:t>
              </a:r>
            </a:p>
          </p:txBody>
        </p:sp>
        <p:sp>
          <p:nvSpPr>
            <p:cNvPr id="961" name="Text Box 186">
              <a:extLst>
                <a:ext uri="{FF2B5EF4-FFF2-40B4-BE49-F238E27FC236}">
                  <a16:creationId xmlns:a16="http://schemas.microsoft.com/office/drawing/2014/main" id="{1943042F-F591-9D4B-AE87-CEFE4A87D6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R</a:t>
              </a:r>
            </a:p>
          </p:txBody>
        </p:sp>
        <p:sp>
          <p:nvSpPr>
            <p:cNvPr id="962" name="Text Box 187">
              <a:extLst>
                <a:ext uri="{FF2B5EF4-FFF2-40B4-BE49-F238E27FC236}">
                  <a16:creationId xmlns:a16="http://schemas.microsoft.com/office/drawing/2014/main" id="{CD40016A-9645-D341-A6EA-E34FAE7754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963" name="Text Box 188">
              <a:extLst>
                <a:ext uri="{FF2B5EF4-FFF2-40B4-BE49-F238E27FC236}">
                  <a16:creationId xmlns:a16="http://schemas.microsoft.com/office/drawing/2014/main" id="{67B60569-CE45-324C-88DF-F45AD4E1C8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964" name="Text Box 189">
              <a:extLst>
                <a:ext uri="{FF2B5EF4-FFF2-40B4-BE49-F238E27FC236}">
                  <a16:creationId xmlns:a16="http://schemas.microsoft.com/office/drawing/2014/main" id="{F2844702-A543-904E-B303-21677D046A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M</a:t>
              </a:r>
            </a:p>
          </p:txBody>
        </p:sp>
        <p:sp>
          <p:nvSpPr>
            <p:cNvPr id="965" name="Text Box 190">
              <a:extLst>
                <a:ext uri="{FF2B5EF4-FFF2-40B4-BE49-F238E27FC236}">
                  <a16:creationId xmlns:a16="http://schemas.microsoft.com/office/drawing/2014/main" id="{66DFF197-549A-0C4C-BE42-C0794A6D9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A</a:t>
              </a:r>
            </a:p>
          </p:txBody>
        </p:sp>
        <p:sp>
          <p:nvSpPr>
            <p:cNvPr id="966" name="Text Box 191">
              <a:extLst>
                <a:ext uri="{FF2B5EF4-FFF2-40B4-BE49-F238E27FC236}">
                  <a16:creationId xmlns:a16="http://schemas.microsoft.com/office/drawing/2014/main" id="{DB342CDF-EFEB-514B-8FAA-1DBB0A17A3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I</a:t>
              </a:r>
            </a:p>
          </p:txBody>
        </p:sp>
        <p:sp>
          <p:nvSpPr>
            <p:cNvPr id="967" name="Text Box 192">
              <a:extLst>
                <a:ext uri="{FF2B5EF4-FFF2-40B4-BE49-F238E27FC236}">
                  <a16:creationId xmlns:a16="http://schemas.microsoft.com/office/drawing/2014/main" id="{22CB41F9-64DC-2F43-9608-0E11C4B1A9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N</a:t>
              </a:r>
            </a:p>
          </p:txBody>
        </p:sp>
        <p:sp>
          <p:nvSpPr>
            <p:cNvPr id="968" name="Text Box 193">
              <a:extLst>
                <a:ext uri="{FF2B5EF4-FFF2-40B4-BE49-F238E27FC236}">
                  <a16:creationId xmlns:a16="http://schemas.microsoft.com/office/drawing/2014/main" id="{79FA6F87-5D35-C042-B388-F431E16ADE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B</a:t>
              </a:r>
            </a:p>
          </p:txBody>
        </p:sp>
        <p:sp>
          <p:nvSpPr>
            <p:cNvPr id="969" name="Text Box 194">
              <a:extLst>
                <a:ext uri="{FF2B5EF4-FFF2-40B4-BE49-F238E27FC236}">
                  <a16:creationId xmlns:a16="http://schemas.microsoft.com/office/drawing/2014/main" id="{3A602918-C9D0-2A41-85F8-61CF82D53F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R</a:t>
              </a:r>
            </a:p>
          </p:txBody>
        </p:sp>
        <p:sp>
          <p:nvSpPr>
            <p:cNvPr id="970" name="Text Box 195">
              <a:extLst>
                <a:ext uri="{FF2B5EF4-FFF2-40B4-BE49-F238E27FC236}">
                  <a16:creationId xmlns:a16="http://schemas.microsoft.com/office/drawing/2014/main" id="{A573595C-65FE-CB49-B853-9ED9091FEB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A</a:t>
              </a:r>
            </a:p>
          </p:txBody>
        </p:sp>
        <p:sp>
          <p:nvSpPr>
            <p:cNvPr id="971" name="Text Box 196">
              <a:extLst>
                <a:ext uri="{FF2B5EF4-FFF2-40B4-BE49-F238E27FC236}">
                  <a16:creationId xmlns:a16="http://schemas.microsoft.com/office/drawing/2014/main" id="{4597C9EB-FE76-CC42-B3F9-59DFEE9FAF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N</a:t>
              </a:r>
            </a:p>
          </p:txBody>
        </p:sp>
        <p:sp>
          <p:nvSpPr>
            <p:cNvPr id="972" name="Text Box 197">
              <a:extLst>
                <a:ext uri="{FF2B5EF4-FFF2-40B4-BE49-F238E27FC236}">
                  <a16:creationId xmlns:a16="http://schemas.microsoft.com/office/drawing/2014/main" id="{5038248A-A22E-8349-83C1-6A49A46157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C</a:t>
              </a:r>
            </a:p>
          </p:txBody>
        </p:sp>
        <p:sp>
          <p:nvSpPr>
            <p:cNvPr id="973" name="Text Box 198">
              <a:extLst>
                <a:ext uri="{FF2B5EF4-FFF2-40B4-BE49-F238E27FC236}">
                  <a16:creationId xmlns:a16="http://schemas.microsoft.com/office/drawing/2014/main" id="{8C048F97-5CD5-364F-A056-C4C2F3B795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974" name="Text Box 199">
              <a:extLst>
                <a:ext uri="{FF2B5EF4-FFF2-40B4-BE49-F238E27FC236}">
                  <a16:creationId xmlns:a16="http://schemas.microsoft.com/office/drawing/2014/main" id="{F5B57F01-45F8-634A-B292-AF8169411F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S</a:t>
              </a:r>
            </a:p>
          </p:txBody>
        </p:sp>
        <p:sp>
          <p:nvSpPr>
            <p:cNvPr id="975" name="Text Box 200">
              <a:extLst>
                <a:ext uri="{FF2B5EF4-FFF2-40B4-BE49-F238E27FC236}">
                  <a16:creationId xmlns:a16="http://schemas.microsoft.com/office/drawing/2014/main" id="{47BF3306-6AE4-8347-B50B-8E03DDED19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976" name="Text Box 201">
              <a:extLst>
                <a:ext uri="{FF2B5EF4-FFF2-40B4-BE49-F238E27FC236}">
                  <a16:creationId xmlns:a16="http://schemas.microsoft.com/office/drawing/2014/main" id="{F41D56FD-9103-FF43-8A2C-253C59DF95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V</a:t>
              </a:r>
            </a:p>
          </p:txBody>
        </p:sp>
        <p:sp>
          <p:nvSpPr>
            <p:cNvPr id="977" name="Text Box 202">
              <a:extLst>
                <a:ext uri="{FF2B5EF4-FFF2-40B4-BE49-F238E27FC236}">
                  <a16:creationId xmlns:a16="http://schemas.microsoft.com/office/drawing/2014/main" id="{E3F97C1F-B665-4046-A138-68992EA71D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978" name="Text Box 203">
              <a:extLst>
                <a:ext uri="{FF2B5EF4-FFF2-40B4-BE49-F238E27FC236}">
                  <a16:creationId xmlns:a16="http://schemas.microsoft.com/office/drawing/2014/main" id="{0F5512BE-92F2-1E40-9167-18CC77C252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N</a:t>
              </a:r>
            </a:p>
          </p:txBody>
        </p:sp>
        <p:sp>
          <p:nvSpPr>
            <p:cNvPr id="979" name="Text Box 204">
              <a:extLst>
                <a:ext uri="{FF2B5EF4-FFF2-40B4-BE49-F238E27FC236}">
                  <a16:creationId xmlns:a16="http://schemas.microsoft.com/office/drawing/2014/main" id="{9ACDB192-C252-694D-8D90-B0303FA9AF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980" name="Text Box 205">
              <a:extLst>
                <a:ext uri="{FF2B5EF4-FFF2-40B4-BE49-F238E27FC236}">
                  <a16:creationId xmlns:a16="http://schemas.microsoft.com/office/drawing/2014/main" id="{FFC37FB6-8C1E-524A-9F5D-CA5B4FA2EF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981" name="Text Box 206">
              <a:extLst>
                <a:ext uri="{FF2B5EF4-FFF2-40B4-BE49-F238E27FC236}">
                  <a16:creationId xmlns:a16="http://schemas.microsoft.com/office/drawing/2014/main" id="{6FEB4990-237B-B94D-8BD3-422C3FA616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L</a:t>
              </a:r>
            </a:p>
          </p:txBody>
        </p:sp>
        <p:sp>
          <p:nvSpPr>
            <p:cNvPr id="982" name="Text Box 207">
              <a:extLst>
                <a:ext uri="{FF2B5EF4-FFF2-40B4-BE49-F238E27FC236}">
                  <a16:creationId xmlns:a16="http://schemas.microsoft.com/office/drawing/2014/main" id="{C92276C4-BC33-BA42-A25F-3C6A7F4144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I</a:t>
              </a:r>
            </a:p>
          </p:txBody>
        </p:sp>
        <p:sp>
          <p:nvSpPr>
            <p:cNvPr id="983" name="Text Box 208">
              <a:extLst>
                <a:ext uri="{FF2B5EF4-FFF2-40B4-BE49-F238E27FC236}">
                  <a16:creationId xmlns:a16="http://schemas.microsoft.com/office/drawing/2014/main" id="{E13F9C7C-090C-CF44-8A5B-FB35BE0C2C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M</a:t>
              </a:r>
            </a:p>
          </p:txBody>
        </p:sp>
        <p:sp>
          <p:nvSpPr>
            <p:cNvPr id="984" name="Text Box 209">
              <a:extLst>
                <a:ext uri="{FF2B5EF4-FFF2-40B4-BE49-F238E27FC236}">
                  <a16:creationId xmlns:a16="http://schemas.microsoft.com/office/drawing/2014/main" id="{C08DB1CE-5FDB-ED44-9378-59409DDAE7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B</a:t>
              </a:r>
            </a:p>
          </p:txBody>
        </p:sp>
        <p:sp>
          <p:nvSpPr>
            <p:cNvPr id="985" name="Text Box 210">
              <a:extLst>
                <a:ext uri="{FF2B5EF4-FFF2-40B4-BE49-F238E27FC236}">
                  <a16:creationId xmlns:a16="http://schemas.microsoft.com/office/drawing/2014/main" id="{CEA94F01-C8D3-754C-A222-69FD5FEB9C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986" name="Text Box 211">
              <a:extLst>
                <a:ext uri="{FF2B5EF4-FFF2-40B4-BE49-F238E27FC236}">
                  <a16:creationId xmlns:a16="http://schemas.microsoft.com/office/drawing/2014/main" id="{9B271FE4-7FCA-3F4A-8BB7-0DDAE68C55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A</a:t>
              </a:r>
            </a:p>
          </p:txBody>
        </p:sp>
        <p:sp>
          <p:nvSpPr>
            <p:cNvPr id="987" name="Text Box 212">
              <a:extLst>
                <a:ext uri="{FF2B5EF4-FFF2-40B4-BE49-F238E27FC236}">
                  <a16:creationId xmlns:a16="http://schemas.microsoft.com/office/drawing/2014/main" id="{6CF25E56-CF79-B245-AC5B-D587F27E62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S</a:t>
              </a:r>
            </a:p>
          </p:txBody>
        </p:sp>
        <p:sp>
          <p:nvSpPr>
            <p:cNvPr id="988" name="Text Box 213">
              <a:extLst>
                <a:ext uri="{FF2B5EF4-FFF2-40B4-BE49-F238E27FC236}">
                  <a16:creationId xmlns:a16="http://schemas.microsoft.com/office/drawing/2014/main" id="{6BC31CDA-CDB2-EF45-ACC5-F7EC53DE1E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989" name="Text Box 214">
              <a:extLst>
                <a:ext uri="{FF2B5EF4-FFF2-40B4-BE49-F238E27FC236}">
                  <a16:creationId xmlns:a16="http://schemas.microsoft.com/office/drawing/2014/main" id="{D94615EB-5AA4-9B47-AE6A-158634C9F4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S</a:t>
              </a:r>
            </a:p>
          </p:txBody>
        </p:sp>
        <p:sp>
          <p:nvSpPr>
            <p:cNvPr id="990" name="Text Box 215">
              <a:extLst>
                <a:ext uri="{FF2B5EF4-FFF2-40B4-BE49-F238E27FC236}">
                  <a16:creationId xmlns:a16="http://schemas.microsoft.com/office/drawing/2014/main" id="{AC2DB792-26C5-264F-8CAB-4D12B7E37B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I</a:t>
              </a:r>
            </a:p>
          </p:txBody>
        </p:sp>
        <p:sp>
          <p:nvSpPr>
            <p:cNvPr id="991" name="Text Box 216">
              <a:extLst>
                <a:ext uri="{FF2B5EF4-FFF2-40B4-BE49-F238E27FC236}">
                  <a16:creationId xmlns:a16="http://schemas.microsoft.com/office/drawing/2014/main" id="{3B53DEDA-EF4B-334E-B647-8638754AF9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D</a:t>
              </a:r>
            </a:p>
          </p:txBody>
        </p:sp>
        <p:sp>
          <p:nvSpPr>
            <p:cNvPr id="992" name="Text Box 217">
              <a:extLst>
                <a:ext uri="{FF2B5EF4-FFF2-40B4-BE49-F238E27FC236}">
                  <a16:creationId xmlns:a16="http://schemas.microsoft.com/office/drawing/2014/main" id="{3936C3DF-7F75-8A42-9F51-51409ED952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993" name="Text Box 218">
              <a:extLst>
                <a:ext uri="{FF2B5EF4-FFF2-40B4-BE49-F238E27FC236}">
                  <a16:creationId xmlns:a16="http://schemas.microsoft.com/office/drawing/2014/main" id="{E7DAD94A-3CF0-6645-AC66-28C017E07A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S</a:t>
              </a:r>
            </a:p>
          </p:txBody>
        </p:sp>
        <p:sp>
          <p:nvSpPr>
            <p:cNvPr id="994" name="Text Box 219">
              <a:extLst>
                <a:ext uri="{FF2B5EF4-FFF2-40B4-BE49-F238E27FC236}">
                  <a16:creationId xmlns:a16="http://schemas.microsoft.com/office/drawing/2014/main" id="{6A99DA0C-6CE7-E744-AC16-2B976C07F5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995" name="Text Box 220">
              <a:extLst>
                <a:ext uri="{FF2B5EF4-FFF2-40B4-BE49-F238E27FC236}">
                  <a16:creationId xmlns:a16="http://schemas.microsoft.com/office/drawing/2014/main" id="{C2F4CFD9-C141-9149-9469-4ED2B195E6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O</a:t>
              </a:r>
            </a:p>
          </p:txBody>
        </p:sp>
        <p:sp>
          <p:nvSpPr>
            <p:cNvPr id="996" name="Text Box 221">
              <a:extLst>
                <a:ext uri="{FF2B5EF4-FFF2-40B4-BE49-F238E27FC236}">
                  <a16:creationId xmlns:a16="http://schemas.microsoft.com/office/drawing/2014/main" id="{086C145B-F194-554F-B2AA-2982E5023C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O</a:t>
              </a:r>
            </a:p>
          </p:txBody>
        </p:sp>
        <p:sp>
          <p:nvSpPr>
            <p:cNvPr id="997" name="Text Box 222">
              <a:extLst>
                <a:ext uri="{FF2B5EF4-FFF2-40B4-BE49-F238E27FC236}">
                  <a16:creationId xmlns:a16="http://schemas.microsoft.com/office/drawing/2014/main" id="{F4CFF580-D8C7-5646-83C9-0A4FF8A35C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998" name="Text Box 223">
              <a:extLst>
                <a:ext uri="{FF2B5EF4-FFF2-40B4-BE49-F238E27FC236}">
                  <a16:creationId xmlns:a16="http://schemas.microsoft.com/office/drawing/2014/main" id="{A1007ADF-A9C4-904D-BBCD-BD7BE75603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F</a:t>
              </a:r>
            </a:p>
          </p:txBody>
        </p:sp>
        <p:sp>
          <p:nvSpPr>
            <p:cNvPr id="999" name="Text Box 224">
              <a:extLst>
                <a:ext uri="{FF2B5EF4-FFF2-40B4-BE49-F238E27FC236}">
                  <a16:creationId xmlns:a16="http://schemas.microsoft.com/office/drawing/2014/main" id="{F6E31405-E5A1-D34E-A5A1-8F7BB795D1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R</a:t>
              </a:r>
            </a:p>
          </p:txBody>
        </p:sp>
        <p:sp>
          <p:nvSpPr>
            <p:cNvPr id="1000" name="Text Box 225">
              <a:extLst>
                <a:ext uri="{FF2B5EF4-FFF2-40B4-BE49-F238E27FC236}">
                  <a16:creationId xmlns:a16="http://schemas.microsoft.com/office/drawing/2014/main" id="{522D0D14-5589-8D4C-AF2B-8D64F6C41F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O</a:t>
              </a:r>
            </a:p>
          </p:txBody>
        </p:sp>
        <p:sp>
          <p:nvSpPr>
            <p:cNvPr id="1001" name="Text Box 226">
              <a:extLst>
                <a:ext uri="{FF2B5EF4-FFF2-40B4-BE49-F238E27FC236}">
                  <a16:creationId xmlns:a16="http://schemas.microsoft.com/office/drawing/2014/main" id="{EC6083EF-CDE5-4D48-8350-44C4D96ECA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M</a:t>
              </a:r>
            </a:p>
          </p:txBody>
        </p:sp>
        <p:sp>
          <p:nvSpPr>
            <p:cNvPr id="1002" name="Text Box 227">
              <a:extLst>
                <a:ext uri="{FF2B5EF4-FFF2-40B4-BE49-F238E27FC236}">
                  <a16:creationId xmlns:a16="http://schemas.microsoft.com/office/drawing/2014/main" id="{50737540-6E24-1340-8BE6-4607381FD4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1003" name="Text Box 228">
              <a:extLst>
                <a:ext uri="{FF2B5EF4-FFF2-40B4-BE49-F238E27FC236}">
                  <a16:creationId xmlns:a16="http://schemas.microsoft.com/office/drawing/2014/main" id="{7097D88E-3F3C-2449-A3F2-1A3A0DB257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1004" name="Text Box 229">
              <a:extLst>
                <a:ext uri="{FF2B5EF4-FFF2-40B4-BE49-F238E27FC236}">
                  <a16:creationId xmlns:a16="http://schemas.microsoft.com/office/drawing/2014/main" id="{3DDCBF1B-7645-BB47-8DD3-711EE87B27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1005" name="Text Box 230">
              <a:extLst>
                <a:ext uri="{FF2B5EF4-FFF2-40B4-BE49-F238E27FC236}">
                  <a16:creationId xmlns:a16="http://schemas.microsoft.com/office/drawing/2014/main" id="{68236052-06DE-9047-914D-D89C813731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L</a:t>
              </a:r>
            </a:p>
          </p:txBody>
        </p:sp>
        <p:sp>
          <p:nvSpPr>
            <p:cNvPr id="1006" name="Text Box 231">
              <a:extLst>
                <a:ext uri="{FF2B5EF4-FFF2-40B4-BE49-F238E27FC236}">
                  <a16:creationId xmlns:a16="http://schemas.microsoft.com/office/drawing/2014/main" id="{08E47FED-8845-B941-9CA7-A7C9A87443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1007" name="Text Box 232">
              <a:extLst>
                <a:ext uri="{FF2B5EF4-FFF2-40B4-BE49-F238E27FC236}">
                  <a16:creationId xmlns:a16="http://schemas.microsoft.com/office/drawing/2014/main" id="{2C1F212C-0969-9843-9822-EC272CAF1E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F</a:t>
              </a:r>
            </a:p>
          </p:txBody>
        </p:sp>
        <p:sp>
          <p:nvSpPr>
            <p:cNvPr id="1008" name="Text Box 233">
              <a:extLst>
                <a:ext uri="{FF2B5EF4-FFF2-40B4-BE49-F238E27FC236}">
                  <a16:creationId xmlns:a16="http://schemas.microsoft.com/office/drawing/2014/main" id="{E1B906DC-8E5E-8347-9F73-4A45DA366B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1009" name="Text Box 234">
              <a:extLst>
                <a:ext uri="{FF2B5EF4-FFF2-40B4-BE49-F238E27FC236}">
                  <a16:creationId xmlns:a16="http://schemas.microsoft.com/office/drawing/2014/main" id="{C2C6031F-F487-C84B-A00B-3DE009F62C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1010" name="Text Box 235">
              <a:extLst>
                <a:ext uri="{FF2B5EF4-FFF2-40B4-BE49-F238E27FC236}">
                  <a16:creationId xmlns:a16="http://schemas.microsoft.com/office/drawing/2014/main" id="{7F843E74-E9EA-9F45-B9A3-E02A98CB89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Y</a:t>
              </a:r>
            </a:p>
          </p:txBody>
        </p:sp>
        <p:sp>
          <p:nvSpPr>
            <p:cNvPr id="1011" name="Text Box 236">
              <a:extLst>
                <a:ext uri="{FF2B5EF4-FFF2-40B4-BE49-F238E27FC236}">
                  <a16:creationId xmlns:a16="http://schemas.microsoft.com/office/drawing/2014/main" id="{DC10419F-8ADD-2247-8895-02038057F3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1012" name="Text Box 237">
              <a:extLst>
                <a:ext uri="{FF2B5EF4-FFF2-40B4-BE49-F238E27FC236}">
                  <a16:creationId xmlns:a16="http://schemas.microsoft.com/office/drawing/2014/main" id="{62C594B5-1CF8-4E44-ACEF-9C86024B18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O</a:t>
              </a:r>
            </a:p>
          </p:txBody>
        </p:sp>
        <p:sp>
          <p:nvSpPr>
            <p:cNvPr id="1013" name="Text Box 238">
              <a:extLst>
                <a:ext uri="{FF2B5EF4-FFF2-40B4-BE49-F238E27FC236}">
                  <a16:creationId xmlns:a16="http://schemas.microsoft.com/office/drawing/2014/main" id="{E8C528E4-84BA-9E4D-A169-205942639A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F</a:t>
              </a:r>
            </a:p>
          </p:txBody>
        </p:sp>
        <p:sp>
          <p:nvSpPr>
            <p:cNvPr id="1014" name="Text Box 239">
              <a:extLst>
                <a:ext uri="{FF2B5EF4-FFF2-40B4-BE49-F238E27FC236}">
                  <a16:creationId xmlns:a16="http://schemas.microsoft.com/office/drawing/2014/main" id="{60BD9524-4687-C841-BC21-14A69B045C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1015" name="Text Box 240">
              <a:extLst>
                <a:ext uri="{FF2B5EF4-FFF2-40B4-BE49-F238E27FC236}">
                  <a16:creationId xmlns:a16="http://schemas.microsoft.com/office/drawing/2014/main" id="{7C0F4E90-F85D-6746-A728-F60A8E6AD3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1016" name="Text Box 241">
              <a:extLst>
                <a:ext uri="{FF2B5EF4-FFF2-40B4-BE49-F238E27FC236}">
                  <a16:creationId xmlns:a16="http://schemas.microsoft.com/office/drawing/2014/main" id="{67DA22F8-601F-304D-9596-9EF12C79A5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1017" name="Text Box 242">
              <a:extLst>
                <a:ext uri="{FF2B5EF4-FFF2-40B4-BE49-F238E27FC236}">
                  <a16:creationId xmlns:a16="http://schemas.microsoft.com/office/drawing/2014/main" id="{C5AF3353-EB3F-4149-BA18-7042AA4E75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D</a:t>
              </a:r>
            </a:p>
          </p:txBody>
        </p:sp>
        <p:sp>
          <p:nvSpPr>
            <p:cNvPr id="1018" name="Text Box 243">
              <a:extLst>
                <a:ext uri="{FF2B5EF4-FFF2-40B4-BE49-F238E27FC236}">
                  <a16:creationId xmlns:a16="http://schemas.microsoft.com/office/drawing/2014/main" id="{F5E36E0F-C00F-E142-84F0-C954CBF927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1019" name="Text Box 244">
              <a:extLst>
                <a:ext uri="{FF2B5EF4-FFF2-40B4-BE49-F238E27FC236}">
                  <a16:creationId xmlns:a16="http://schemas.microsoft.com/office/drawing/2014/main" id="{A305A6EB-5E44-A643-9238-3613F2A5B4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A</a:t>
              </a:r>
            </a:p>
          </p:txBody>
        </p:sp>
        <p:sp>
          <p:nvSpPr>
            <p:cNvPr id="1020" name="Text Box 245">
              <a:extLst>
                <a:ext uri="{FF2B5EF4-FFF2-40B4-BE49-F238E27FC236}">
                  <a16:creationId xmlns:a16="http://schemas.microsoft.com/office/drawing/2014/main" id="{B46A3232-80F3-4240-A2AB-219C3F45C3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1021" name="Text Box 246">
              <a:extLst>
                <a:ext uri="{FF2B5EF4-FFF2-40B4-BE49-F238E27FC236}">
                  <a16:creationId xmlns:a16="http://schemas.microsoft.com/office/drawing/2014/main" id="{353D9B61-3881-1649-A2F0-2AB5459AA6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1022" name="Text Box 247">
              <a:extLst>
                <a:ext uri="{FF2B5EF4-FFF2-40B4-BE49-F238E27FC236}">
                  <a16:creationId xmlns:a16="http://schemas.microsoft.com/office/drawing/2014/main" id="{BCA4B1E2-0DC5-1040-88A8-77907FEF5C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S</a:t>
              </a:r>
            </a:p>
          </p:txBody>
        </p:sp>
        <p:sp>
          <p:nvSpPr>
            <p:cNvPr id="1023" name="Text Box 248">
              <a:extLst>
                <a:ext uri="{FF2B5EF4-FFF2-40B4-BE49-F238E27FC236}">
                  <a16:creationId xmlns:a16="http://schemas.microsoft.com/office/drawing/2014/main" id="{11B2AA9B-F073-1A47-AEEC-74B4EB711C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1024" name="Text Box 249">
              <a:extLst>
                <a:ext uri="{FF2B5EF4-FFF2-40B4-BE49-F238E27FC236}">
                  <a16:creationId xmlns:a16="http://schemas.microsoft.com/office/drawing/2014/main" id="{73D46DEA-DAFB-8146-85F0-EBC4B0AD13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1025" name="Text Box 250">
              <a:extLst>
                <a:ext uri="{FF2B5EF4-FFF2-40B4-BE49-F238E27FC236}">
                  <a16:creationId xmlns:a16="http://schemas.microsoft.com/office/drawing/2014/main" id="{B0432F15-AF45-AF42-A6EC-6A04DF5143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A</a:t>
              </a:r>
            </a:p>
          </p:txBody>
        </p:sp>
        <p:sp>
          <p:nvSpPr>
            <p:cNvPr id="1026" name="Text Box 251">
              <a:extLst>
                <a:ext uri="{FF2B5EF4-FFF2-40B4-BE49-F238E27FC236}">
                  <a16:creationId xmlns:a16="http://schemas.microsoft.com/office/drawing/2014/main" id="{62C81438-1A43-9446-B203-A565BF2BB2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D</a:t>
              </a:r>
            </a:p>
          </p:txBody>
        </p:sp>
        <p:sp>
          <p:nvSpPr>
            <p:cNvPr id="1027" name="Text Box 252">
              <a:extLst>
                <a:ext uri="{FF2B5EF4-FFF2-40B4-BE49-F238E27FC236}">
                  <a16:creationId xmlns:a16="http://schemas.microsoft.com/office/drawing/2014/main" id="{A8500802-1E26-6643-837F-866FD01EB2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A</a:t>
              </a:r>
            </a:p>
          </p:txBody>
        </p:sp>
        <p:sp>
          <p:nvSpPr>
            <p:cNvPr id="1028" name="Text Box 253">
              <a:extLst>
                <a:ext uri="{FF2B5EF4-FFF2-40B4-BE49-F238E27FC236}">
                  <a16:creationId xmlns:a16="http://schemas.microsoft.com/office/drawing/2014/main" id="{CFE170AA-CBAA-094B-9F2E-218B7D7660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B</a:t>
              </a:r>
            </a:p>
          </p:txBody>
        </p:sp>
        <p:sp>
          <p:nvSpPr>
            <p:cNvPr id="1029" name="Text Box 254">
              <a:extLst>
                <a:ext uri="{FF2B5EF4-FFF2-40B4-BE49-F238E27FC236}">
                  <a16:creationId xmlns:a16="http://schemas.microsoft.com/office/drawing/2014/main" id="{F49B6F81-FB81-2243-B6F7-305A4BF2E2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1030" name="Text Box 255">
              <a:extLst>
                <a:ext uri="{FF2B5EF4-FFF2-40B4-BE49-F238E27FC236}">
                  <a16:creationId xmlns:a16="http://schemas.microsoft.com/office/drawing/2014/main" id="{E4E45B1D-0104-AA4A-A617-BAD89EB2A8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1031" name="Text Box 256">
              <a:extLst>
                <a:ext uri="{FF2B5EF4-FFF2-40B4-BE49-F238E27FC236}">
                  <a16:creationId xmlns:a16="http://schemas.microsoft.com/office/drawing/2014/main" id="{F5976B2C-E1FB-7744-9C2E-C3E7802349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L</a:t>
              </a:r>
            </a:p>
          </p:txBody>
        </p:sp>
        <p:sp>
          <p:nvSpPr>
            <p:cNvPr id="1032" name="Text Box 257">
              <a:extLst>
                <a:ext uri="{FF2B5EF4-FFF2-40B4-BE49-F238E27FC236}">
                  <a16:creationId xmlns:a16="http://schemas.microsoft.com/office/drawing/2014/main" id="{FE8F71C8-CBA5-BE40-A852-E1F66644E0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I</a:t>
              </a:r>
            </a:p>
          </p:txBody>
        </p:sp>
        <p:sp>
          <p:nvSpPr>
            <p:cNvPr id="1033" name="Text Box 258">
              <a:extLst>
                <a:ext uri="{FF2B5EF4-FFF2-40B4-BE49-F238E27FC236}">
                  <a16:creationId xmlns:a16="http://schemas.microsoft.com/office/drawing/2014/main" id="{B4F333AB-D402-B34F-A9CB-870FF6CE61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N</a:t>
              </a:r>
            </a:p>
          </p:txBody>
        </p:sp>
        <p:sp>
          <p:nvSpPr>
            <p:cNvPr id="1034" name="Text Box 259">
              <a:extLst>
                <a:ext uri="{FF2B5EF4-FFF2-40B4-BE49-F238E27FC236}">
                  <a16:creationId xmlns:a16="http://schemas.microsoft.com/office/drawing/2014/main" id="{B1474A63-C6D3-324D-B53B-E94CFC92A0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1035" name="Text Box 260">
              <a:extLst>
                <a:ext uri="{FF2B5EF4-FFF2-40B4-BE49-F238E27FC236}">
                  <a16:creationId xmlns:a16="http://schemas.microsoft.com/office/drawing/2014/main" id="{66AA01D1-2A80-1841-9625-D606EC25A2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F</a:t>
              </a:r>
            </a:p>
          </p:txBody>
        </p:sp>
        <p:sp>
          <p:nvSpPr>
            <p:cNvPr id="1036" name="Text Box 261">
              <a:extLst>
                <a:ext uri="{FF2B5EF4-FFF2-40B4-BE49-F238E27FC236}">
                  <a16:creationId xmlns:a16="http://schemas.microsoft.com/office/drawing/2014/main" id="{61D33E1F-1ACF-714F-9CFC-EEAFC5FA85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R</a:t>
              </a:r>
            </a:p>
          </p:txBody>
        </p:sp>
        <p:sp>
          <p:nvSpPr>
            <p:cNvPr id="1037" name="Text Box 262">
              <a:extLst>
                <a:ext uri="{FF2B5EF4-FFF2-40B4-BE49-F238E27FC236}">
                  <a16:creationId xmlns:a16="http://schemas.microsoft.com/office/drawing/2014/main" id="{7ED249F6-008B-304E-8782-A2248297ED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O</a:t>
              </a:r>
            </a:p>
          </p:txBody>
        </p:sp>
        <p:sp>
          <p:nvSpPr>
            <p:cNvPr id="1038" name="Text Box 263">
              <a:extLst>
                <a:ext uri="{FF2B5EF4-FFF2-40B4-BE49-F238E27FC236}">
                  <a16:creationId xmlns:a16="http://schemas.microsoft.com/office/drawing/2014/main" id="{6DABC6A2-A606-7E43-B767-B8648DE50F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M</a:t>
              </a:r>
            </a:p>
          </p:txBody>
        </p:sp>
        <p:sp>
          <p:nvSpPr>
            <p:cNvPr id="1039" name="Text Box 264">
              <a:extLst>
                <a:ext uri="{FF2B5EF4-FFF2-40B4-BE49-F238E27FC236}">
                  <a16:creationId xmlns:a16="http://schemas.microsoft.com/office/drawing/2014/main" id="{2091249F-2113-4E4B-866F-53B156D1A8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1040" name="Text Box 265">
              <a:extLst>
                <a:ext uri="{FF2B5EF4-FFF2-40B4-BE49-F238E27FC236}">
                  <a16:creationId xmlns:a16="http://schemas.microsoft.com/office/drawing/2014/main" id="{6DC9931E-7805-AC4B-B861-93ED0846F9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1041" name="Text Box 266">
              <a:extLst>
                <a:ext uri="{FF2B5EF4-FFF2-40B4-BE49-F238E27FC236}">
                  <a16:creationId xmlns:a16="http://schemas.microsoft.com/office/drawing/2014/main" id="{9546ED35-2651-7E47-BEF4-6CBCA45352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1042" name="Text Box 267">
              <a:extLst>
                <a:ext uri="{FF2B5EF4-FFF2-40B4-BE49-F238E27FC236}">
                  <a16:creationId xmlns:a16="http://schemas.microsoft.com/office/drawing/2014/main" id="{ACDF5E7D-C716-DA4D-AFFC-F5BE6D9F0A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1043" name="Text Box 268">
              <a:extLst>
                <a:ext uri="{FF2B5EF4-FFF2-40B4-BE49-F238E27FC236}">
                  <a16:creationId xmlns:a16="http://schemas.microsoft.com/office/drawing/2014/main" id="{EBFFAEBC-295D-834D-86AD-ADA68A3C75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R</a:t>
              </a:r>
            </a:p>
          </p:txBody>
        </p:sp>
        <p:sp>
          <p:nvSpPr>
            <p:cNvPr id="1044" name="Text Box 269">
              <a:extLst>
                <a:ext uri="{FF2B5EF4-FFF2-40B4-BE49-F238E27FC236}">
                  <a16:creationId xmlns:a16="http://schemas.microsoft.com/office/drawing/2014/main" id="{763EE1FA-B1B5-5D47-8908-81EDCC63AE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1045" name="Text Box 270">
              <a:extLst>
                <a:ext uri="{FF2B5EF4-FFF2-40B4-BE49-F238E27FC236}">
                  <a16:creationId xmlns:a16="http://schemas.microsoft.com/office/drawing/2014/main" id="{B42D037B-D3C3-3341-89A8-FA4A6F2D78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1046" name="Text Box 271">
              <a:extLst>
                <a:ext uri="{FF2B5EF4-FFF2-40B4-BE49-F238E27FC236}">
                  <a16:creationId xmlns:a16="http://schemas.microsoft.com/office/drawing/2014/main" id="{CF005442-DA1E-8C4C-B490-BFCDFDE0A1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1047" name="Text Box 272">
              <a:extLst>
                <a:ext uri="{FF2B5EF4-FFF2-40B4-BE49-F238E27FC236}">
                  <a16:creationId xmlns:a16="http://schemas.microsoft.com/office/drawing/2014/main" id="{0172635F-C54E-1D4F-B825-063961C63A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1048" name="Text Box 273">
              <a:extLst>
                <a:ext uri="{FF2B5EF4-FFF2-40B4-BE49-F238E27FC236}">
                  <a16:creationId xmlns:a16="http://schemas.microsoft.com/office/drawing/2014/main" id="{5961762A-FF7B-B44E-91C7-213E5B9129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R</a:t>
              </a:r>
            </a:p>
          </p:txBody>
        </p:sp>
        <p:sp>
          <p:nvSpPr>
            <p:cNvPr id="1049" name="Text Box 274">
              <a:extLst>
                <a:ext uri="{FF2B5EF4-FFF2-40B4-BE49-F238E27FC236}">
                  <a16:creationId xmlns:a16="http://schemas.microsoft.com/office/drawing/2014/main" id="{5D1635DD-8588-704B-81C4-DE11F90C8D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O</a:t>
              </a:r>
            </a:p>
          </p:txBody>
        </p:sp>
        <p:sp>
          <p:nvSpPr>
            <p:cNvPr id="1050" name="Text Box 275">
              <a:extLst>
                <a:ext uri="{FF2B5EF4-FFF2-40B4-BE49-F238E27FC236}">
                  <a16:creationId xmlns:a16="http://schemas.microsoft.com/office/drawing/2014/main" id="{6EAA7CAA-A3A0-B24B-A98E-55A18FE32B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U</a:t>
              </a:r>
            </a:p>
          </p:txBody>
        </p:sp>
        <p:sp>
          <p:nvSpPr>
            <p:cNvPr id="1051" name="Text Box 276">
              <a:extLst>
                <a:ext uri="{FF2B5EF4-FFF2-40B4-BE49-F238E27FC236}">
                  <a16:creationId xmlns:a16="http://schemas.microsoft.com/office/drawing/2014/main" id="{5366AAF1-6351-4C46-B26D-62BB5FE6DE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G</a:t>
              </a:r>
            </a:p>
          </p:txBody>
        </p:sp>
        <p:sp>
          <p:nvSpPr>
            <p:cNvPr id="1052" name="Text Box 277">
              <a:extLst>
                <a:ext uri="{FF2B5EF4-FFF2-40B4-BE49-F238E27FC236}">
                  <a16:creationId xmlns:a16="http://schemas.microsoft.com/office/drawing/2014/main" id="{F3EDAA3A-8745-9249-8473-08AD28583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1053" name="Text Box 278">
              <a:extLst>
                <a:ext uri="{FF2B5EF4-FFF2-40B4-BE49-F238E27FC236}">
                  <a16:creationId xmlns:a16="http://schemas.microsoft.com/office/drawing/2014/main" id="{F5874B0D-A555-974B-8900-9CA58C5528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1054" name="Text Box 279">
              <a:extLst>
                <a:ext uri="{FF2B5EF4-FFF2-40B4-BE49-F238E27FC236}">
                  <a16:creationId xmlns:a16="http://schemas.microsoft.com/office/drawing/2014/main" id="{862E5016-4E4B-104B-B4F5-50B4DC4CE2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1055" name="Text Box 280">
              <a:extLst>
                <a:ext uri="{FF2B5EF4-FFF2-40B4-BE49-F238E27FC236}">
                  <a16:creationId xmlns:a16="http://schemas.microsoft.com/office/drawing/2014/main" id="{266DEB10-3D3F-1648-847D-00C4AB58D7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1056" name="Text Box 281">
              <a:extLst>
                <a:ext uri="{FF2B5EF4-FFF2-40B4-BE49-F238E27FC236}">
                  <a16:creationId xmlns:a16="http://schemas.microsoft.com/office/drawing/2014/main" id="{E41B33E9-4E7A-CF40-AE88-01BFA2B035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S</a:t>
              </a:r>
            </a:p>
          </p:txBody>
        </p:sp>
        <p:sp>
          <p:nvSpPr>
            <p:cNvPr id="1057" name="Text Box 282">
              <a:extLst>
                <a:ext uri="{FF2B5EF4-FFF2-40B4-BE49-F238E27FC236}">
                  <a16:creationId xmlns:a16="http://schemas.microsoft.com/office/drawing/2014/main" id="{3D3E7A50-3501-074A-975E-5252C4399D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1058" name="Text Box 283">
              <a:extLst>
                <a:ext uri="{FF2B5EF4-FFF2-40B4-BE49-F238E27FC236}">
                  <a16:creationId xmlns:a16="http://schemas.microsoft.com/office/drawing/2014/main" id="{D50FD5F8-6865-084C-8C7A-5FD02A2576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O</a:t>
              </a:r>
            </a:p>
          </p:txBody>
        </p:sp>
        <p:sp>
          <p:nvSpPr>
            <p:cNvPr id="1059" name="Text Box 284">
              <a:extLst>
                <a:ext uri="{FF2B5EF4-FFF2-40B4-BE49-F238E27FC236}">
                  <a16:creationId xmlns:a16="http://schemas.microsoft.com/office/drawing/2014/main" id="{46BE49A8-841F-FC4A-884F-F6F365DF85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1060" name="Text Box 285">
              <a:extLst>
                <a:ext uri="{FF2B5EF4-FFF2-40B4-BE49-F238E27FC236}">
                  <a16:creationId xmlns:a16="http://schemas.microsoft.com/office/drawing/2014/main" id="{BBFA2395-D95A-A748-B415-227C75AEB1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2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F</a:t>
              </a:r>
            </a:p>
          </p:txBody>
        </p:sp>
        <p:sp>
          <p:nvSpPr>
            <p:cNvPr id="1061" name="Text Box 286">
              <a:extLst>
                <a:ext uri="{FF2B5EF4-FFF2-40B4-BE49-F238E27FC236}">
                  <a16:creationId xmlns:a16="http://schemas.microsoft.com/office/drawing/2014/main" id="{9C85A6E8-245F-A448-9B37-2473844FFA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9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I</a:t>
              </a:r>
            </a:p>
          </p:txBody>
        </p:sp>
        <p:sp>
          <p:nvSpPr>
            <p:cNvPr id="1062" name="Text Box 287">
              <a:extLst>
                <a:ext uri="{FF2B5EF4-FFF2-40B4-BE49-F238E27FC236}">
                  <a16:creationId xmlns:a16="http://schemas.microsoft.com/office/drawing/2014/main" id="{8D8E308A-E5E0-CA4E-A4DC-FA7631FAEB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6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F</a:t>
              </a:r>
            </a:p>
          </p:txBody>
        </p:sp>
        <p:sp>
          <p:nvSpPr>
            <p:cNvPr id="1063" name="Text Box 288">
              <a:extLst>
                <a:ext uri="{FF2B5EF4-FFF2-40B4-BE49-F238E27FC236}">
                  <a16:creationId xmlns:a16="http://schemas.microsoft.com/office/drawing/2014/main" id="{B41A147B-4986-8A44-93F0-CFBE9D5F19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3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1064" name="Text Box 289">
              <a:extLst>
                <a:ext uri="{FF2B5EF4-FFF2-40B4-BE49-F238E27FC236}">
                  <a16:creationId xmlns:a16="http://schemas.microsoft.com/office/drawing/2014/main" id="{F0C10BF5-21D4-1647-9F01-9F835E9FFA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0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Y</a:t>
              </a:r>
            </a:p>
          </p:txBody>
        </p:sp>
        <p:sp>
          <p:nvSpPr>
            <p:cNvPr id="1065" name="Text Box 290">
              <a:extLst>
                <a:ext uri="{FF2B5EF4-FFF2-40B4-BE49-F238E27FC236}">
                  <a16:creationId xmlns:a16="http://schemas.microsoft.com/office/drawing/2014/main" id="{6C57EE41-336A-A740-98A2-6945D1879F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7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F</a:t>
              </a:r>
            </a:p>
          </p:txBody>
        </p:sp>
        <p:sp>
          <p:nvSpPr>
            <p:cNvPr id="1066" name="Text Box 291">
              <a:extLst>
                <a:ext uri="{FF2B5EF4-FFF2-40B4-BE49-F238E27FC236}">
                  <a16:creationId xmlns:a16="http://schemas.microsoft.com/office/drawing/2014/main" id="{1F08F600-83D3-7D4C-AF7F-8CBAB92059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4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1067" name="Text Box 292">
              <a:extLst>
                <a:ext uri="{FF2B5EF4-FFF2-40B4-BE49-F238E27FC236}">
                  <a16:creationId xmlns:a16="http://schemas.microsoft.com/office/drawing/2014/main" id="{D152A450-9F0D-AF4D-BD1C-0E2243D70B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1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1068" name="Text Box 293">
              <a:extLst>
                <a:ext uri="{FF2B5EF4-FFF2-40B4-BE49-F238E27FC236}">
                  <a16:creationId xmlns:a16="http://schemas.microsoft.com/office/drawing/2014/main" id="{9D7EEBD6-520B-CC40-B3D0-C8B69457C7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8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1069" name="Text Box 294">
              <a:extLst>
                <a:ext uri="{FF2B5EF4-FFF2-40B4-BE49-F238E27FC236}">
                  <a16:creationId xmlns:a16="http://schemas.microsoft.com/office/drawing/2014/main" id="{7C3C9A8A-D31E-AC40-9234-6069ED0D56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5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O</a:t>
              </a:r>
            </a:p>
          </p:txBody>
        </p:sp>
        <p:sp>
          <p:nvSpPr>
            <p:cNvPr id="1070" name="Text Box 295">
              <a:extLst>
                <a:ext uri="{FF2B5EF4-FFF2-40B4-BE49-F238E27FC236}">
                  <a16:creationId xmlns:a16="http://schemas.microsoft.com/office/drawing/2014/main" id="{84275710-ACFF-4640-93D1-C1C425B0D7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2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U</a:t>
              </a:r>
            </a:p>
          </p:txBody>
        </p:sp>
        <p:sp>
          <p:nvSpPr>
            <p:cNvPr id="1071" name="Text Box 296">
              <a:extLst>
                <a:ext uri="{FF2B5EF4-FFF2-40B4-BE49-F238E27FC236}">
                  <a16:creationId xmlns:a16="http://schemas.microsoft.com/office/drawing/2014/main" id="{8BF24478-F7C8-344D-8905-470298D48D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8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602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Poe’s Cryptographic Puzzle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6817388-0BC2-0E41-8777-8D444BC05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785" y="1392453"/>
            <a:ext cx="6252506" cy="1704796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defTabSz="914305" eaLnBrk="0"/>
            <a:endParaRPr lang="en-US" sz="1400">
              <a:solidFill>
                <a:srgbClr val="000000"/>
              </a:solidFill>
              <a:latin typeface="Helvetica Neue" pitchFamily="1" charset="0"/>
            </a:endParaRPr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8831AE50-15C4-AE42-B6A1-10E8CE090441}"/>
              </a:ext>
            </a:extLst>
          </p:cNvPr>
          <p:cNvGrpSpPr>
            <a:grpSpLocks/>
          </p:cNvGrpSpPr>
          <p:nvPr/>
        </p:nvGrpSpPr>
        <p:grpSpPr bwMode="auto">
          <a:xfrm>
            <a:off x="886212" y="1371815"/>
            <a:ext cx="6171552" cy="1766702"/>
            <a:chOff x="576" y="2192"/>
            <a:chExt cx="3888" cy="1113"/>
          </a:xfrm>
        </p:grpSpPr>
        <p:sp>
          <p:nvSpPr>
            <p:cNvPr id="10" name="Text Box 21">
              <a:extLst>
                <a:ext uri="{FF2B5EF4-FFF2-40B4-BE49-F238E27FC236}">
                  <a16:creationId xmlns:a16="http://schemas.microsoft.com/office/drawing/2014/main" id="{7DBD3FA9-ECF9-DF4A-87CE-F74425DD03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11" name="Text Box 58">
              <a:extLst>
                <a:ext uri="{FF2B5EF4-FFF2-40B4-BE49-F238E27FC236}">
                  <a16:creationId xmlns:a16="http://schemas.microsoft.com/office/drawing/2014/main" id="{84CFF8C0-2661-7E4D-9EEB-3DFC3AB8B3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3</a:t>
              </a:r>
            </a:p>
          </p:txBody>
        </p:sp>
        <p:sp>
          <p:nvSpPr>
            <p:cNvPr id="12" name="Text Box 59">
              <a:extLst>
                <a:ext uri="{FF2B5EF4-FFF2-40B4-BE49-F238E27FC236}">
                  <a16:creationId xmlns:a16="http://schemas.microsoft.com/office/drawing/2014/main" id="{04D59958-91FE-124A-98DD-EE6431F77E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13" name="Text Box 60">
              <a:extLst>
                <a:ext uri="{FF2B5EF4-FFF2-40B4-BE49-F238E27FC236}">
                  <a16:creationId xmlns:a16="http://schemas.microsoft.com/office/drawing/2014/main" id="{034AC52C-0387-964F-99E8-3E83C892FE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14" name="Text Box 61">
              <a:extLst>
                <a:ext uri="{FF2B5EF4-FFF2-40B4-BE49-F238E27FC236}">
                  <a16:creationId xmlns:a16="http://schemas.microsoft.com/office/drawing/2014/main" id="{D301B782-2742-B947-8938-491AE3F190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15" name="Text Box 62">
              <a:extLst>
                <a:ext uri="{FF2B5EF4-FFF2-40B4-BE49-F238E27FC236}">
                  <a16:creationId xmlns:a16="http://schemas.microsoft.com/office/drawing/2014/main" id="{D497C7BB-C313-DC4D-8C15-627C715F24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3</a:t>
              </a:r>
            </a:p>
          </p:txBody>
        </p:sp>
        <p:sp>
          <p:nvSpPr>
            <p:cNvPr id="16" name="Text Box 63">
              <a:extLst>
                <a:ext uri="{FF2B5EF4-FFF2-40B4-BE49-F238E27FC236}">
                  <a16:creationId xmlns:a16="http://schemas.microsoft.com/office/drawing/2014/main" id="{40D3116A-21C6-9D47-AD1B-CE39D3C95A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0</a:t>
              </a:r>
            </a:p>
          </p:txBody>
        </p:sp>
        <p:sp>
          <p:nvSpPr>
            <p:cNvPr id="17" name="Text Box 64">
              <a:extLst>
                <a:ext uri="{FF2B5EF4-FFF2-40B4-BE49-F238E27FC236}">
                  <a16:creationId xmlns:a16="http://schemas.microsoft.com/office/drawing/2014/main" id="{81C10111-39F8-FC46-9F4D-83E278D158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18" name="Text Box 65">
              <a:extLst>
                <a:ext uri="{FF2B5EF4-FFF2-40B4-BE49-F238E27FC236}">
                  <a16:creationId xmlns:a16="http://schemas.microsoft.com/office/drawing/2014/main" id="{36E81091-B8A2-C541-A40B-3CFE254D5C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19" name="Text Box 66">
              <a:extLst>
                <a:ext uri="{FF2B5EF4-FFF2-40B4-BE49-F238E27FC236}">
                  <a16:creationId xmlns:a16="http://schemas.microsoft.com/office/drawing/2014/main" id="{D9F6956A-2BD9-714B-A4FA-52608E2E2A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20" name="Text Box 67">
              <a:extLst>
                <a:ext uri="{FF2B5EF4-FFF2-40B4-BE49-F238E27FC236}">
                  <a16:creationId xmlns:a16="http://schemas.microsoft.com/office/drawing/2014/main" id="{A372B8A3-C1A3-6C44-8F52-D79B35E08B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21" name="Text Box 68">
              <a:extLst>
                <a:ext uri="{FF2B5EF4-FFF2-40B4-BE49-F238E27FC236}">
                  <a16:creationId xmlns:a16="http://schemas.microsoft.com/office/drawing/2014/main" id="{5D8E9E23-1A31-EA44-862B-641549BC57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22" name="Text Box 69">
              <a:extLst>
                <a:ext uri="{FF2B5EF4-FFF2-40B4-BE49-F238E27FC236}">
                  <a16:creationId xmlns:a16="http://schemas.microsoft.com/office/drawing/2014/main" id="{5D03EA0E-9878-654D-8AC7-EE0840030A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23" name="Text Box 70">
              <a:extLst>
                <a:ext uri="{FF2B5EF4-FFF2-40B4-BE49-F238E27FC236}">
                  <a16:creationId xmlns:a16="http://schemas.microsoft.com/office/drawing/2014/main" id="{73505D41-6B15-754D-9BC8-57FFB79FDE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24" name="Text Box 71">
              <a:extLst>
                <a:ext uri="{FF2B5EF4-FFF2-40B4-BE49-F238E27FC236}">
                  <a16:creationId xmlns:a16="http://schemas.microsoft.com/office/drawing/2014/main" id="{B34C459E-25A6-484F-828C-9C4447EC6E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25" name="Text Box 72">
              <a:extLst>
                <a:ext uri="{FF2B5EF4-FFF2-40B4-BE49-F238E27FC236}">
                  <a16:creationId xmlns:a16="http://schemas.microsoft.com/office/drawing/2014/main" id="{DEB6E1C8-7C63-CF4B-9E85-494B1BB119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2</a:t>
              </a:r>
            </a:p>
          </p:txBody>
        </p:sp>
        <p:sp>
          <p:nvSpPr>
            <p:cNvPr id="26" name="Text Box 73">
              <a:extLst>
                <a:ext uri="{FF2B5EF4-FFF2-40B4-BE49-F238E27FC236}">
                  <a16:creationId xmlns:a16="http://schemas.microsoft.com/office/drawing/2014/main" id="{F9ECEB09-7DC9-444C-B24F-24672F9139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27" name="Text Box 74">
              <a:extLst>
                <a:ext uri="{FF2B5EF4-FFF2-40B4-BE49-F238E27FC236}">
                  <a16:creationId xmlns:a16="http://schemas.microsoft.com/office/drawing/2014/main" id="{37B581AA-E39D-9440-9104-BC9F11B0A0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28" name="Text Box 75">
              <a:extLst>
                <a:ext uri="{FF2B5EF4-FFF2-40B4-BE49-F238E27FC236}">
                  <a16:creationId xmlns:a16="http://schemas.microsoft.com/office/drawing/2014/main" id="{6A36C52D-1678-1648-9BE4-A7BFA47E0D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29" name="Text Box 76">
              <a:extLst>
                <a:ext uri="{FF2B5EF4-FFF2-40B4-BE49-F238E27FC236}">
                  <a16:creationId xmlns:a16="http://schemas.microsoft.com/office/drawing/2014/main" id="{1723A78A-8A28-0D46-B9A4-C870E06A66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30" name="Text Box 77">
              <a:extLst>
                <a:ext uri="{FF2B5EF4-FFF2-40B4-BE49-F238E27FC236}">
                  <a16:creationId xmlns:a16="http://schemas.microsoft.com/office/drawing/2014/main" id="{83913732-0613-744B-90D7-2BFF472D59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•</a:t>
              </a:r>
            </a:p>
          </p:txBody>
        </p:sp>
        <p:sp>
          <p:nvSpPr>
            <p:cNvPr id="31" name="Text Box 78">
              <a:extLst>
                <a:ext uri="{FF2B5EF4-FFF2-40B4-BE49-F238E27FC236}">
                  <a16:creationId xmlns:a16="http://schemas.microsoft.com/office/drawing/2014/main" id="{F67B25DD-B379-7C4A-9154-A68B919B97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32" name="Text Box 79">
              <a:extLst>
                <a:ext uri="{FF2B5EF4-FFF2-40B4-BE49-F238E27FC236}">
                  <a16:creationId xmlns:a16="http://schemas.microsoft.com/office/drawing/2014/main" id="{8221A4AF-9040-D648-AFE7-3B1E021E59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33" name="Text Box 80">
              <a:extLst>
                <a:ext uri="{FF2B5EF4-FFF2-40B4-BE49-F238E27FC236}">
                  <a16:creationId xmlns:a16="http://schemas.microsoft.com/office/drawing/2014/main" id="{A78CA043-3D1C-3445-8AE8-2008DAEA77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34" name="Text Box 81">
              <a:extLst>
                <a:ext uri="{FF2B5EF4-FFF2-40B4-BE49-F238E27FC236}">
                  <a16:creationId xmlns:a16="http://schemas.microsoft.com/office/drawing/2014/main" id="{FE469E51-06A6-EC44-97A0-C117707A5F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35" name="Text Box 82">
              <a:extLst>
                <a:ext uri="{FF2B5EF4-FFF2-40B4-BE49-F238E27FC236}">
                  <a16:creationId xmlns:a16="http://schemas.microsoft.com/office/drawing/2014/main" id="{447754EF-16A9-C44D-AD82-E6D21854F1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36" name="Text Box 83">
              <a:extLst>
                <a:ext uri="{FF2B5EF4-FFF2-40B4-BE49-F238E27FC236}">
                  <a16:creationId xmlns:a16="http://schemas.microsoft.com/office/drawing/2014/main" id="{B3E5CFA4-67CA-A443-A2D0-8A5263AA99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37" name="Text Box 84">
              <a:extLst>
                <a:ext uri="{FF2B5EF4-FFF2-40B4-BE49-F238E27FC236}">
                  <a16:creationId xmlns:a16="http://schemas.microsoft.com/office/drawing/2014/main" id="{D76313E1-5D0A-D14B-938D-6E2C7C33D1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0</a:t>
              </a:r>
            </a:p>
          </p:txBody>
        </p:sp>
        <p:sp>
          <p:nvSpPr>
            <p:cNvPr id="38" name="Text Box 85">
              <a:extLst>
                <a:ext uri="{FF2B5EF4-FFF2-40B4-BE49-F238E27FC236}">
                  <a16:creationId xmlns:a16="http://schemas.microsoft.com/office/drawing/2014/main" id="{A37D33D6-B3B4-D747-B65D-3E404F602B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39" name="Text Box 86">
              <a:extLst>
                <a:ext uri="{FF2B5EF4-FFF2-40B4-BE49-F238E27FC236}">
                  <a16:creationId xmlns:a16="http://schemas.microsoft.com/office/drawing/2014/main" id="{F1F53403-43F6-BA42-900A-5FE7AC1780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40" name="Text Box 87">
              <a:extLst>
                <a:ext uri="{FF2B5EF4-FFF2-40B4-BE49-F238E27FC236}">
                  <a16:creationId xmlns:a16="http://schemas.microsoft.com/office/drawing/2014/main" id="{F6142B70-75B9-1C42-A6BA-F5994F9D3B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41" name="Text Box 88">
              <a:extLst>
                <a:ext uri="{FF2B5EF4-FFF2-40B4-BE49-F238E27FC236}">
                  <a16:creationId xmlns:a16="http://schemas.microsoft.com/office/drawing/2014/main" id="{FC18E9E9-560B-2844-9328-EE438BF982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42" name="Text Box 89">
              <a:extLst>
                <a:ext uri="{FF2B5EF4-FFF2-40B4-BE49-F238E27FC236}">
                  <a16:creationId xmlns:a16="http://schemas.microsoft.com/office/drawing/2014/main" id="{8CFDE9D5-61B8-1D48-9634-FBECC06A8E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43" name="Text Box 90">
              <a:extLst>
                <a:ext uri="{FF2B5EF4-FFF2-40B4-BE49-F238E27FC236}">
                  <a16:creationId xmlns:a16="http://schemas.microsoft.com/office/drawing/2014/main" id="{D92863E2-CA91-C149-83D8-DCA74AD4F8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44" name="Text Box 91">
              <a:extLst>
                <a:ext uri="{FF2B5EF4-FFF2-40B4-BE49-F238E27FC236}">
                  <a16:creationId xmlns:a16="http://schemas.microsoft.com/office/drawing/2014/main" id="{692730E0-EE9A-7545-BFD2-CDD6EAD88E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45" name="Text Box 92">
              <a:extLst>
                <a:ext uri="{FF2B5EF4-FFF2-40B4-BE49-F238E27FC236}">
                  <a16:creationId xmlns:a16="http://schemas.microsoft.com/office/drawing/2014/main" id="{F2BD21B1-7D49-CF40-AE56-880DA48B29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¶</a:t>
              </a:r>
            </a:p>
          </p:txBody>
        </p:sp>
        <p:sp>
          <p:nvSpPr>
            <p:cNvPr id="46" name="Text Box 130">
              <a:extLst>
                <a:ext uri="{FF2B5EF4-FFF2-40B4-BE49-F238E27FC236}">
                  <a16:creationId xmlns:a16="http://schemas.microsoft.com/office/drawing/2014/main" id="{2A312968-DCDF-1843-B865-CDA09F3828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47" name="Text Box 131">
              <a:extLst>
                <a:ext uri="{FF2B5EF4-FFF2-40B4-BE49-F238E27FC236}">
                  <a16:creationId xmlns:a16="http://schemas.microsoft.com/office/drawing/2014/main" id="{BC511C2D-34D6-C042-A4AD-6C72E8ACB5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0</a:t>
              </a:r>
            </a:p>
          </p:txBody>
        </p:sp>
        <p:sp>
          <p:nvSpPr>
            <p:cNvPr id="48" name="Text Box 132">
              <a:extLst>
                <a:ext uri="{FF2B5EF4-FFF2-40B4-BE49-F238E27FC236}">
                  <a16:creationId xmlns:a16="http://schemas.microsoft.com/office/drawing/2014/main" id="{001BF10F-161D-B64B-9AA4-6F5A0E1034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49" name="Text Box 133">
              <a:extLst>
                <a:ext uri="{FF2B5EF4-FFF2-40B4-BE49-F238E27FC236}">
                  <a16:creationId xmlns:a16="http://schemas.microsoft.com/office/drawing/2014/main" id="{1C50082B-4340-C847-955A-292A2480EE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50" name="Text Box 134">
              <a:extLst>
                <a:ext uri="{FF2B5EF4-FFF2-40B4-BE49-F238E27FC236}">
                  <a16:creationId xmlns:a16="http://schemas.microsoft.com/office/drawing/2014/main" id="{E8C72946-5159-1F49-A572-498802C5FB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51" name="Text Box 135">
              <a:extLst>
                <a:ext uri="{FF2B5EF4-FFF2-40B4-BE49-F238E27FC236}">
                  <a16:creationId xmlns:a16="http://schemas.microsoft.com/office/drawing/2014/main" id="{3DCBC4F7-7C41-4048-BDF7-6651715575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52" name="Text Box 136">
              <a:extLst>
                <a:ext uri="{FF2B5EF4-FFF2-40B4-BE49-F238E27FC236}">
                  <a16:creationId xmlns:a16="http://schemas.microsoft.com/office/drawing/2014/main" id="{D9F38F01-04BA-BE4E-B8FE-60DCA333E8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53" name="Text Box 137">
              <a:extLst>
                <a:ext uri="{FF2B5EF4-FFF2-40B4-BE49-F238E27FC236}">
                  <a16:creationId xmlns:a16="http://schemas.microsoft.com/office/drawing/2014/main" id="{1819CF91-264F-CC41-8AF0-B8DF4AC73C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54" name="Text Box 138">
              <a:extLst>
                <a:ext uri="{FF2B5EF4-FFF2-40B4-BE49-F238E27FC236}">
                  <a16:creationId xmlns:a16="http://schemas.microsoft.com/office/drawing/2014/main" id="{4FE2F662-7E82-214F-8109-B888C5B43F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55" name="Text Box 139">
              <a:extLst>
                <a:ext uri="{FF2B5EF4-FFF2-40B4-BE49-F238E27FC236}">
                  <a16:creationId xmlns:a16="http://schemas.microsoft.com/office/drawing/2014/main" id="{087A288E-8A74-2A4A-B366-27CC814472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56" name="Text Box 140">
              <a:extLst>
                <a:ext uri="{FF2B5EF4-FFF2-40B4-BE49-F238E27FC236}">
                  <a16:creationId xmlns:a16="http://schemas.microsoft.com/office/drawing/2014/main" id="{1A55B89C-699F-B746-A6A6-0C44E2A8A8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57" name="Text Box 141">
              <a:extLst>
                <a:ext uri="{FF2B5EF4-FFF2-40B4-BE49-F238E27FC236}">
                  <a16:creationId xmlns:a16="http://schemas.microsoft.com/office/drawing/2014/main" id="{2681C9E5-1335-6B46-A1BF-486D35D4E8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:</a:t>
              </a:r>
            </a:p>
          </p:txBody>
        </p:sp>
        <p:sp>
          <p:nvSpPr>
            <p:cNvPr id="58" name="Text Box 142">
              <a:extLst>
                <a:ext uri="{FF2B5EF4-FFF2-40B4-BE49-F238E27FC236}">
                  <a16:creationId xmlns:a16="http://schemas.microsoft.com/office/drawing/2014/main" id="{E0DCC1E3-7522-2340-B8B6-5EFB233DFF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59" name="Text Box 143">
              <a:extLst>
                <a:ext uri="{FF2B5EF4-FFF2-40B4-BE49-F238E27FC236}">
                  <a16:creationId xmlns:a16="http://schemas.microsoft.com/office/drawing/2014/main" id="{3EEE18D6-77BF-9D43-A33E-507161CE9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60" name="Text Box 144">
              <a:extLst>
                <a:ext uri="{FF2B5EF4-FFF2-40B4-BE49-F238E27FC236}">
                  <a16:creationId xmlns:a16="http://schemas.microsoft.com/office/drawing/2014/main" id="{BF367CCD-0F73-554F-B653-3DFF9E482B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61" name="Text Box 145">
              <a:extLst>
                <a:ext uri="{FF2B5EF4-FFF2-40B4-BE49-F238E27FC236}">
                  <a16:creationId xmlns:a16="http://schemas.microsoft.com/office/drawing/2014/main" id="{26B9F9D4-1341-4A4C-BAB3-90436945D6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62" name="Text Box 146">
              <a:extLst>
                <a:ext uri="{FF2B5EF4-FFF2-40B4-BE49-F238E27FC236}">
                  <a16:creationId xmlns:a16="http://schemas.microsoft.com/office/drawing/2014/main" id="{DF654DC1-AEBF-C048-A31E-C61901696F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63" name="Text Box 147">
              <a:extLst>
                <a:ext uri="{FF2B5EF4-FFF2-40B4-BE49-F238E27FC236}">
                  <a16:creationId xmlns:a16="http://schemas.microsoft.com/office/drawing/2014/main" id="{EEE6BDA3-ABC3-534E-B3E1-57594D7236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3</a:t>
              </a:r>
            </a:p>
          </p:txBody>
        </p:sp>
        <p:sp>
          <p:nvSpPr>
            <p:cNvPr id="64" name="Text Box 148">
              <a:extLst>
                <a:ext uri="{FF2B5EF4-FFF2-40B4-BE49-F238E27FC236}">
                  <a16:creationId xmlns:a16="http://schemas.microsoft.com/office/drawing/2014/main" id="{20D349BE-DF16-B045-9846-3989A9DBA7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65" name="Text Box 149">
              <a:extLst>
                <a:ext uri="{FF2B5EF4-FFF2-40B4-BE49-F238E27FC236}">
                  <a16:creationId xmlns:a16="http://schemas.microsoft.com/office/drawing/2014/main" id="{58A5099D-F1C2-CB4C-AF2D-80C36F6CF9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66" name="Text Box 150">
              <a:extLst>
                <a:ext uri="{FF2B5EF4-FFF2-40B4-BE49-F238E27FC236}">
                  <a16:creationId xmlns:a16="http://schemas.microsoft.com/office/drawing/2014/main" id="{A2FC2B9A-B37C-A04D-83D0-29404F6EB6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67" name="Text Box 151">
              <a:extLst>
                <a:ext uri="{FF2B5EF4-FFF2-40B4-BE49-F238E27FC236}">
                  <a16:creationId xmlns:a16="http://schemas.microsoft.com/office/drawing/2014/main" id="{70A4D498-85D3-1141-8E5B-265A635D9D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68" name="Text Box 152">
              <a:extLst>
                <a:ext uri="{FF2B5EF4-FFF2-40B4-BE49-F238E27FC236}">
                  <a16:creationId xmlns:a16="http://schemas.microsoft.com/office/drawing/2014/main" id="{5744B0AD-03BD-0047-9E49-A72A26E1F1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69" name="Text Box 153">
              <a:extLst>
                <a:ext uri="{FF2B5EF4-FFF2-40B4-BE49-F238E27FC236}">
                  <a16:creationId xmlns:a16="http://schemas.microsoft.com/office/drawing/2014/main" id="{B9B41CAC-8FD2-0649-9354-12BC46765C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70" name="Text Box 154">
              <a:extLst>
                <a:ext uri="{FF2B5EF4-FFF2-40B4-BE49-F238E27FC236}">
                  <a16:creationId xmlns:a16="http://schemas.microsoft.com/office/drawing/2014/main" id="{2DD5714C-1EDB-E847-840C-CF13FB52FD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71" name="Text Box 155">
              <a:extLst>
                <a:ext uri="{FF2B5EF4-FFF2-40B4-BE49-F238E27FC236}">
                  <a16:creationId xmlns:a16="http://schemas.microsoft.com/office/drawing/2014/main" id="{D4FD3B1C-01E1-1847-9D79-7C71EF8F07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72" name="Text Box 156">
              <a:extLst>
                <a:ext uri="{FF2B5EF4-FFF2-40B4-BE49-F238E27FC236}">
                  <a16:creationId xmlns:a16="http://schemas.microsoft.com/office/drawing/2014/main" id="{F444A4F4-54DD-7D43-A007-1EA9FBAA0F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73" name="Text Box 157">
              <a:extLst>
                <a:ext uri="{FF2B5EF4-FFF2-40B4-BE49-F238E27FC236}">
                  <a16:creationId xmlns:a16="http://schemas.microsoft.com/office/drawing/2014/main" id="{B6DFEC4E-7F34-1E47-9024-B13A4682E5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74" name="Text Box 158">
              <a:extLst>
                <a:ext uri="{FF2B5EF4-FFF2-40B4-BE49-F238E27FC236}">
                  <a16:creationId xmlns:a16="http://schemas.microsoft.com/office/drawing/2014/main" id="{A2BEBCDD-A651-C947-8521-84EFDBBD0D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75" name="Text Box 159">
              <a:extLst>
                <a:ext uri="{FF2B5EF4-FFF2-40B4-BE49-F238E27FC236}">
                  <a16:creationId xmlns:a16="http://schemas.microsoft.com/office/drawing/2014/main" id="{F08D9A46-835C-8843-B8F5-DD7B252BC1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76" name="Text Box 160">
              <a:extLst>
                <a:ext uri="{FF2B5EF4-FFF2-40B4-BE49-F238E27FC236}">
                  <a16:creationId xmlns:a16="http://schemas.microsoft.com/office/drawing/2014/main" id="{27EDF52F-9E49-B448-9161-06A053F4FD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77" name="Text Box 161">
              <a:extLst>
                <a:ext uri="{FF2B5EF4-FFF2-40B4-BE49-F238E27FC236}">
                  <a16:creationId xmlns:a16="http://schemas.microsoft.com/office/drawing/2014/main" id="{333341D0-A966-9B40-95B5-9C15CC75B6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78" name="Text Box 162">
              <a:extLst>
                <a:ext uri="{FF2B5EF4-FFF2-40B4-BE49-F238E27FC236}">
                  <a16:creationId xmlns:a16="http://schemas.microsoft.com/office/drawing/2014/main" id="{48BDD30D-03DC-754F-8E97-2ED73C2FD3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79" name="Text Box 163">
              <a:extLst>
                <a:ext uri="{FF2B5EF4-FFF2-40B4-BE49-F238E27FC236}">
                  <a16:creationId xmlns:a16="http://schemas.microsoft.com/office/drawing/2014/main" id="{44C44BB1-0F3F-AC43-A5CE-D600ED4914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9</a:t>
              </a:r>
            </a:p>
          </p:txBody>
        </p:sp>
        <p:sp>
          <p:nvSpPr>
            <p:cNvPr id="80" name="Text Box 164">
              <a:extLst>
                <a:ext uri="{FF2B5EF4-FFF2-40B4-BE49-F238E27FC236}">
                  <a16:creationId xmlns:a16="http://schemas.microsoft.com/office/drawing/2014/main" id="{7ECB25B4-A869-E44B-89F2-BE86E0968F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81" name="Text Box 165">
              <a:extLst>
                <a:ext uri="{FF2B5EF4-FFF2-40B4-BE49-F238E27FC236}">
                  <a16:creationId xmlns:a16="http://schemas.microsoft.com/office/drawing/2014/main" id="{A2E73255-8038-E640-8C23-29AE6D91A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82" name="Text Box 166">
              <a:extLst>
                <a:ext uri="{FF2B5EF4-FFF2-40B4-BE49-F238E27FC236}">
                  <a16:creationId xmlns:a16="http://schemas.microsoft.com/office/drawing/2014/main" id="{55069AEA-038B-2842-A019-AF73C72C25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?</a:t>
              </a:r>
            </a:p>
          </p:txBody>
        </p:sp>
        <p:sp>
          <p:nvSpPr>
            <p:cNvPr id="83" name="Text Box 167">
              <a:extLst>
                <a:ext uri="{FF2B5EF4-FFF2-40B4-BE49-F238E27FC236}">
                  <a16:creationId xmlns:a16="http://schemas.microsoft.com/office/drawing/2014/main" id="{B12AB9F0-DA4B-8148-A685-A1AFF0CB21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84" name="Text Box 168">
              <a:extLst>
                <a:ext uri="{FF2B5EF4-FFF2-40B4-BE49-F238E27FC236}">
                  <a16:creationId xmlns:a16="http://schemas.microsoft.com/office/drawing/2014/main" id="{AB70E702-E34F-7D4A-9F22-A75E6D5B21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85" name="Text Box 169">
              <a:extLst>
                <a:ext uri="{FF2B5EF4-FFF2-40B4-BE49-F238E27FC236}">
                  <a16:creationId xmlns:a16="http://schemas.microsoft.com/office/drawing/2014/main" id="{725CFF5D-9699-3D4E-A077-AB6F54B19A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86" name="Text Box 170">
              <a:extLst>
                <a:ext uri="{FF2B5EF4-FFF2-40B4-BE49-F238E27FC236}">
                  <a16:creationId xmlns:a16="http://schemas.microsoft.com/office/drawing/2014/main" id="{AA0195FC-34AD-A14D-96EE-D819B3B14A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87" name="Text Box 171">
              <a:extLst>
                <a:ext uri="{FF2B5EF4-FFF2-40B4-BE49-F238E27FC236}">
                  <a16:creationId xmlns:a16="http://schemas.microsoft.com/office/drawing/2014/main" id="{884889F6-7027-0742-97C8-C27255BA56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88" name="Text Box 172">
              <a:extLst>
                <a:ext uri="{FF2B5EF4-FFF2-40B4-BE49-F238E27FC236}">
                  <a16:creationId xmlns:a16="http://schemas.microsoft.com/office/drawing/2014/main" id="{F226ED59-CAB1-3F4E-A1DC-7C4FF95A5E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89" name="Text Box 173">
              <a:extLst>
                <a:ext uri="{FF2B5EF4-FFF2-40B4-BE49-F238E27FC236}">
                  <a16:creationId xmlns:a16="http://schemas.microsoft.com/office/drawing/2014/main" id="{3AF14B0B-F833-584D-A1B4-1EF88140D6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90" name="Text Box 174">
              <a:extLst>
                <a:ext uri="{FF2B5EF4-FFF2-40B4-BE49-F238E27FC236}">
                  <a16:creationId xmlns:a16="http://schemas.microsoft.com/office/drawing/2014/main" id="{97C5FDBD-DCDA-2241-9770-D8BEBE0C3E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91" name="Text Box 175">
              <a:extLst>
                <a:ext uri="{FF2B5EF4-FFF2-40B4-BE49-F238E27FC236}">
                  <a16:creationId xmlns:a16="http://schemas.microsoft.com/office/drawing/2014/main" id="{B7CD6653-E061-B240-AC46-3DC32C8EFD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92" name="Text Box 176">
              <a:extLst>
                <a:ext uri="{FF2B5EF4-FFF2-40B4-BE49-F238E27FC236}">
                  <a16:creationId xmlns:a16="http://schemas.microsoft.com/office/drawing/2014/main" id="{A3B3F438-349C-944F-BAC9-1301E85521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93" name="Text Box 177">
              <a:extLst>
                <a:ext uri="{FF2B5EF4-FFF2-40B4-BE49-F238E27FC236}">
                  <a16:creationId xmlns:a16="http://schemas.microsoft.com/office/drawing/2014/main" id="{8773B1C5-860D-4946-9A49-6445E07CE6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94" name="Text Box 178">
              <a:extLst>
                <a:ext uri="{FF2B5EF4-FFF2-40B4-BE49-F238E27FC236}">
                  <a16:creationId xmlns:a16="http://schemas.microsoft.com/office/drawing/2014/main" id="{1A527C87-C946-D648-88EE-7745C8D686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95" name="Text Box 179">
              <a:extLst>
                <a:ext uri="{FF2B5EF4-FFF2-40B4-BE49-F238E27FC236}">
                  <a16:creationId xmlns:a16="http://schemas.microsoft.com/office/drawing/2014/main" id="{7F0B1774-8F66-284F-A3AA-3BDA1B7A3B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96" name="Text Box 180">
              <a:extLst>
                <a:ext uri="{FF2B5EF4-FFF2-40B4-BE49-F238E27FC236}">
                  <a16:creationId xmlns:a16="http://schemas.microsoft.com/office/drawing/2014/main" id="{24061216-A092-074C-93FE-DDAFE9DC99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97" name="Text Box 181">
              <a:extLst>
                <a:ext uri="{FF2B5EF4-FFF2-40B4-BE49-F238E27FC236}">
                  <a16:creationId xmlns:a16="http://schemas.microsoft.com/office/drawing/2014/main" id="{97844324-BC1F-CA41-AE23-4C195A1EA0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98" name="Text Box 182">
              <a:extLst>
                <a:ext uri="{FF2B5EF4-FFF2-40B4-BE49-F238E27FC236}">
                  <a16:creationId xmlns:a16="http://schemas.microsoft.com/office/drawing/2014/main" id="{7BF33D5F-092F-8249-B372-A340A4F863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2</a:t>
              </a:r>
            </a:p>
          </p:txBody>
        </p:sp>
        <p:sp>
          <p:nvSpPr>
            <p:cNvPr id="99" name="Text Box 183">
              <a:extLst>
                <a:ext uri="{FF2B5EF4-FFF2-40B4-BE49-F238E27FC236}">
                  <a16:creationId xmlns:a16="http://schemas.microsoft.com/office/drawing/2014/main" id="{7A38BF15-091D-ED41-8ADE-FF67C37DEA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:</a:t>
              </a:r>
            </a:p>
          </p:txBody>
        </p:sp>
        <p:sp>
          <p:nvSpPr>
            <p:cNvPr id="100" name="Text Box 184">
              <a:extLst>
                <a:ext uri="{FF2B5EF4-FFF2-40B4-BE49-F238E27FC236}">
                  <a16:creationId xmlns:a16="http://schemas.microsoft.com/office/drawing/2014/main" id="{95F490B9-62D0-624D-8C32-9065332649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101" name="Text Box 185">
              <a:extLst>
                <a:ext uri="{FF2B5EF4-FFF2-40B4-BE49-F238E27FC236}">
                  <a16:creationId xmlns:a16="http://schemas.microsoft.com/office/drawing/2014/main" id="{12076DD2-BB2B-BD48-A3AF-8582BB1AD8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102" name="Text Box 186">
              <a:extLst>
                <a:ext uri="{FF2B5EF4-FFF2-40B4-BE49-F238E27FC236}">
                  <a16:creationId xmlns:a16="http://schemas.microsoft.com/office/drawing/2014/main" id="{B9C38A28-37A7-0846-99EE-CF53C024F0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103" name="Text Box 187">
              <a:extLst>
                <a:ext uri="{FF2B5EF4-FFF2-40B4-BE49-F238E27FC236}">
                  <a16:creationId xmlns:a16="http://schemas.microsoft.com/office/drawing/2014/main" id="{2EC0BE49-47C1-BE43-B5FE-7C4CF8E29A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104" name="Text Box 188">
              <a:extLst>
                <a:ext uri="{FF2B5EF4-FFF2-40B4-BE49-F238E27FC236}">
                  <a16:creationId xmlns:a16="http://schemas.microsoft.com/office/drawing/2014/main" id="{01979542-35C1-E247-A11D-B3581A00B5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105" name="Text Box 189">
              <a:extLst>
                <a:ext uri="{FF2B5EF4-FFF2-40B4-BE49-F238E27FC236}">
                  <a16:creationId xmlns:a16="http://schemas.microsoft.com/office/drawing/2014/main" id="{E5AABF1E-21DF-D34B-9C76-8F5D55025F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9</a:t>
              </a:r>
            </a:p>
          </p:txBody>
        </p:sp>
        <p:sp>
          <p:nvSpPr>
            <p:cNvPr id="106" name="Text Box 190">
              <a:extLst>
                <a:ext uri="{FF2B5EF4-FFF2-40B4-BE49-F238E27FC236}">
                  <a16:creationId xmlns:a16="http://schemas.microsoft.com/office/drawing/2014/main" id="{05A5330D-CB78-234F-BA8B-73D50300E7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107" name="Text Box 191">
              <a:extLst>
                <a:ext uri="{FF2B5EF4-FFF2-40B4-BE49-F238E27FC236}">
                  <a16:creationId xmlns:a16="http://schemas.microsoft.com/office/drawing/2014/main" id="{159CF0A9-B99B-6043-A2CD-DD4AB01325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108" name="Text Box 192">
              <a:extLst>
                <a:ext uri="{FF2B5EF4-FFF2-40B4-BE49-F238E27FC236}">
                  <a16:creationId xmlns:a16="http://schemas.microsoft.com/office/drawing/2014/main" id="{0815399A-0402-6E4D-A874-F1020DA64E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109" name="Text Box 193">
              <a:extLst>
                <a:ext uri="{FF2B5EF4-FFF2-40B4-BE49-F238E27FC236}">
                  <a16:creationId xmlns:a16="http://schemas.microsoft.com/office/drawing/2014/main" id="{9F1400A7-D145-164B-8A29-79413C42C0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2</a:t>
              </a:r>
            </a:p>
          </p:txBody>
        </p:sp>
        <p:sp>
          <p:nvSpPr>
            <p:cNvPr id="110" name="Text Box 194">
              <a:extLst>
                <a:ext uri="{FF2B5EF4-FFF2-40B4-BE49-F238E27FC236}">
                  <a16:creationId xmlns:a16="http://schemas.microsoft.com/office/drawing/2014/main" id="{0E27E5E5-0EBA-B74B-BC6A-209FCEF6C4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111" name="Text Box 195">
              <a:extLst>
                <a:ext uri="{FF2B5EF4-FFF2-40B4-BE49-F238E27FC236}">
                  <a16:creationId xmlns:a16="http://schemas.microsoft.com/office/drawing/2014/main" id="{9C3DC2D9-F7B7-6D42-BF34-4D1CB713BB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112" name="Text Box 196">
              <a:extLst>
                <a:ext uri="{FF2B5EF4-FFF2-40B4-BE49-F238E27FC236}">
                  <a16:creationId xmlns:a16="http://schemas.microsoft.com/office/drawing/2014/main" id="{4C78FC93-6B1F-FD42-A23D-8945FD4203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113" name="Text Box 197">
              <a:extLst>
                <a:ext uri="{FF2B5EF4-FFF2-40B4-BE49-F238E27FC236}">
                  <a16:creationId xmlns:a16="http://schemas.microsoft.com/office/drawing/2014/main" id="{BD6FD8CB-03E2-274B-8530-A83DEF190B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–</a:t>
              </a:r>
            </a:p>
          </p:txBody>
        </p:sp>
        <p:sp>
          <p:nvSpPr>
            <p:cNvPr id="114" name="Text Box 198">
              <a:extLst>
                <a:ext uri="{FF2B5EF4-FFF2-40B4-BE49-F238E27FC236}">
                  <a16:creationId xmlns:a16="http://schemas.microsoft.com/office/drawing/2014/main" id="{19A2420C-D85F-2242-92F4-099AABDF57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115" name="Text Box 199">
              <a:extLst>
                <a:ext uri="{FF2B5EF4-FFF2-40B4-BE49-F238E27FC236}">
                  <a16:creationId xmlns:a16="http://schemas.microsoft.com/office/drawing/2014/main" id="{32EC0623-7C41-8E47-B8A2-686B7EABD7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116" name="Text Box 200">
              <a:extLst>
                <a:ext uri="{FF2B5EF4-FFF2-40B4-BE49-F238E27FC236}">
                  <a16:creationId xmlns:a16="http://schemas.microsoft.com/office/drawing/2014/main" id="{5AFCDA33-F136-6944-827B-B37F172578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17" name="Text Box 201">
              <a:extLst>
                <a:ext uri="{FF2B5EF4-FFF2-40B4-BE49-F238E27FC236}">
                  <a16:creationId xmlns:a16="http://schemas.microsoft.com/office/drawing/2014/main" id="{C596537D-47A0-FC46-BD9B-F67A13969D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¶</a:t>
              </a:r>
            </a:p>
          </p:txBody>
        </p:sp>
        <p:sp>
          <p:nvSpPr>
            <p:cNvPr id="118" name="Text Box 202">
              <a:extLst>
                <a:ext uri="{FF2B5EF4-FFF2-40B4-BE49-F238E27FC236}">
                  <a16:creationId xmlns:a16="http://schemas.microsoft.com/office/drawing/2014/main" id="{6E154766-B47D-C145-8389-5407D5786D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19" name="Text Box 203">
              <a:extLst>
                <a:ext uri="{FF2B5EF4-FFF2-40B4-BE49-F238E27FC236}">
                  <a16:creationId xmlns:a16="http://schemas.microsoft.com/office/drawing/2014/main" id="{7FF99C29-ECD2-874D-820A-C7484DB3D2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120" name="Text Box 204">
              <a:extLst>
                <a:ext uri="{FF2B5EF4-FFF2-40B4-BE49-F238E27FC236}">
                  <a16:creationId xmlns:a16="http://schemas.microsoft.com/office/drawing/2014/main" id="{58F33D3E-ED2F-5D44-88AE-596B0FA84A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121" name="Text Box 205">
              <a:extLst>
                <a:ext uri="{FF2B5EF4-FFF2-40B4-BE49-F238E27FC236}">
                  <a16:creationId xmlns:a16="http://schemas.microsoft.com/office/drawing/2014/main" id="{7CCFCAD6-3C53-4A41-A863-361A49B900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122" name="Text Box 206">
              <a:extLst>
                <a:ext uri="{FF2B5EF4-FFF2-40B4-BE49-F238E27FC236}">
                  <a16:creationId xmlns:a16="http://schemas.microsoft.com/office/drawing/2014/main" id="{77DDDAAE-BA97-9345-A708-E3FB449B69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0</a:t>
              </a:r>
            </a:p>
          </p:txBody>
        </p:sp>
        <p:sp>
          <p:nvSpPr>
            <p:cNvPr id="123" name="Text Box 207">
              <a:extLst>
                <a:ext uri="{FF2B5EF4-FFF2-40B4-BE49-F238E27FC236}">
                  <a16:creationId xmlns:a16="http://schemas.microsoft.com/office/drawing/2014/main" id="{DA161668-4C37-6A46-BF2D-E9EE49618B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124" name="Text Box 208">
              <a:extLst>
                <a:ext uri="{FF2B5EF4-FFF2-40B4-BE49-F238E27FC236}">
                  <a16:creationId xmlns:a16="http://schemas.microsoft.com/office/drawing/2014/main" id="{E579F3FC-3F0A-E44E-9086-510B73BF99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9</a:t>
              </a:r>
            </a:p>
          </p:txBody>
        </p:sp>
        <p:sp>
          <p:nvSpPr>
            <p:cNvPr id="125" name="Text Box 209">
              <a:extLst>
                <a:ext uri="{FF2B5EF4-FFF2-40B4-BE49-F238E27FC236}">
                  <a16:creationId xmlns:a16="http://schemas.microsoft.com/office/drawing/2014/main" id="{6F7B37D5-3D7F-B84C-A182-DD589FD1BD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2</a:t>
              </a:r>
            </a:p>
          </p:txBody>
        </p:sp>
        <p:sp>
          <p:nvSpPr>
            <p:cNvPr id="126" name="Text Box 210">
              <a:extLst>
                <a:ext uri="{FF2B5EF4-FFF2-40B4-BE49-F238E27FC236}">
                  <a16:creationId xmlns:a16="http://schemas.microsoft.com/office/drawing/2014/main" id="{3E4D7758-2304-0344-BEFC-7FAC947615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27" name="Text Box 211">
              <a:extLst>
                <a:ext uri="{FF2B5EF4-FFF2-40B4-BE49-F238E27FC236}">
                  <a16:creationId xmlns:a16="http://schemas.microsoft.com/office/drawing/2014/main" id="{0E893466-21CD-EC49-998E-2683E481E4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128" name="Text Box 212">
              <a:extLst>
                <a:ext uri="{FF2B5EF4-FFF2-40B4-BE49-F238E27FC236}">
                  <a16:creationId xmlns:a16="http://schemas.microsoft.com/office/drawing/2014/main" id="{F924861A-7696-D448-92F7-50741BA60B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129" name="Text Box 213">
              <a:extLst>
                <a:ext uri="{FF2B5EF4-FFF2-40B4-BE49-F238E27FC236}">
                  <a16:creationId xmlns:a16="http://schemas.microsoft.com/office/drawing/2014/main" id="{C8F72F9A-447C-9D40-B32E-AB80CF7F84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130" name="Text Box 214">
              <a:extLst>
                <a:ext uri="{FF2B5EF4-FFF2-40B4-BE49-F238E27FC236}">
                  <a16:creationId xmlns:a16="http://schemas.microsoft.com/office/drawing/2014/main" id="{2A8F9C69-8090-BB47-811B-F005B0CB7C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131" name="Text Box 215">
              <a:extLst>
                <a:ext uri="{FF2B5EF4-FFF2-40B4-BE49-F238E27FC236}">
                  <a16:creationId xmlns:a16="http://schemas.microsoft.com/office/drawing/2014/main" id="{B83B9293-C8D5-7741-AC9A-E958C6AEE2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132" name="Text Box 216">
              <a:extLst>
                <a:ext uri="{FF2B5EF4-FFF2-40B4-BE49-F238E27FC236}">
                  <a16:creationId xmlns:a16="http://schemas.microsoft.com/office/drawing/2014/main" id="{38370E10-8383-664F-B678-FAB5AAF0E9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133" name="Text Box 217">
              <a:extLst>
                <a:ext uri="{FF2B5EF4-FFF2-40B4-BE49-F238E27FC236}">
                  <a16:creationId xmlns:a16="http://schemas.microsoft.com/office/drawing/2014/main" id="{A7A6BAE6-534F-004B-8BC2-920A985865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34" name="Text Box 218">
              <a:extLst>
                <a:ext uri="{FF2B5EF4-FFF2-40B4-BE49-F238E27FC236}">
                  <a16:creationId xmlns:a16="http://schemas.microsoft.com/office/drawing/2014/main" id="{B421D66A-79EF-CD44-94FA-AE0073609C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135" name="Text Box 219">
              <a:extLst>
                <a:ext uri="{FF2B5EF4-FFF2-40B4-BE49-F238E27FC236}">
                  <a16:creationId xmlns:a16="http://schemas.microsoft.com/office/drawing/2014/main" id="{0855F350-37DB-3C4F-BC05-D4B74837E7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136" name="Text Box 220">
              <a:extLst>
                <a:ext uri="{FF2B5EF4-FFF2-40B4-BE49-F238E27FC236}">
                  <a16:creationId xmlns:a16="http://schemas.microsoft.com/office/drawing/2014/main" id="{A13D8DC7-729B-A54C-AFFC-0DEB181158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137" name="Text Box 221">
              <a:extLst>
                <a:ext uri="{FF2B5EF4-FFF2-40B4-BE49-F238E27FC236}">
                  <a16:creationId xmlns:a16="http://schemas.microsoft.com/office/drawing/2014/main" id="{1BEC92DD-84D0-9642-A44F-E97B20EFD4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138" name="Text Box 222">
              <a:extLst>
                <a:ext uri="{FF2B5EF4-FFF2-40B4-BE49-F238E27FC236}">
                  <a16:creationId xmlns:a16="http://schemas.microsoft.com/office/drawing/2014/main" id="{312EE968-A369-A94D-8E5C-F3F7D54651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139" name="Text Box 223">
              <a:extLst>
                <a:ext uri="{FF2B5EF4-FFF2-40B4-BE49-F238E27FC236}">
                  <a16:creationId xmlns:a16="http://schemas.microsoft.com/office/drawing/2014/main" id="{185EFA84-61A4-9B4F-99ED-C402D60416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140" name="Text Box 224">
              <a:extLst>
                <a:ext uri="{FF2B5EF4-FFF2-40B4-BE49-F238E27FC236}">
                  <a16:creationId xmlns:a16="http://schemas.microsoft.com/office/drawing/2014/main" id="{C6C90B76-EA4B-914B-B5B8-79E133495E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141" name="Text Box 225">
              <a:extLst>
                <a:ext uri="{FF2B5EF4-FFF2-40B4-BE49-F238E27FC236}">
                  <a16:creationId xmlns:a16="http://schemas.microsoft.com/office/drawing/2014/main" id="{66418BA5-1B40-964D-B40E-93F7F7EC5A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142" name="Text Box 226">
              <a:extLst>
                <a:ext uri="{FF2B5EF4-FFF2-40B4-BE49-F238E27FC236}">
                  <a16:creationId xmlns:a16="http://schemas.microsoft.com/office/drawing/2014/main" id="{5A7C3DC7-BD92-F645-9965-E5921103B0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9</a:t>
              </a:r>
            </a:p>
          </p:txBody>
        </p:sp>
        <p:sp>
          <p:nvSpPr>
            <p:cNvPr id="143" name="Text Box 227">
              <a:extLst>
                <a:ext uri="{FF2B5EF4-FFF2-40B4-BE49-F238E27FC236}">
                  <a16:creationId xmlns:a16="http://schemas.microsoft.com/office/drawing/2014/main" id="{00AA70DE-A24B-3E4F-8F5B-99C4761358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144" name="Text Box 228">
              <a:extLst>
                <a:ext uri="{FF2B5EF4-FFF2-40B4-BE49-F238E27FC236}">
                  <a16:creationId xmlns:a16="http://schemas.microsoft.com/office/drawing/2014/main" id="{67658E02-A5F7-754C-892D-E9FA92C3CC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145" name="Text Box 229">
              <a:extLst>
                <a:ext uri="{FF2B5EF4-FFF2-40B4-BE49-F238E27FC236}">
                  <a16:creationId xmlns:a16="http://schemas.microsoft.com/office/drawing/2014/main" id="{DFE034EF-23A6-5540-8FEB-83896FA81F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46" name="Text Box 230">
              <a:extLst>
                <a:ext uri="{FF2B5EF4-FFF2-40B4-BE49-F238E27FC236}">
                  <a16:creationId xmlns:a16="http://schemas.microsoft.com/office/drawing/2014/main" id="{D9195A18-0C3A-3242-B7B8-4B7FF43CAE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0</a:t>
              </a:r>
            </a:p>
          </p:txBody>
        </p:sp>
        <p:sp>
          <p:nvSpPr>
            <p:cNvPr id="147" name="Text Box 231">
              <a:extLst>
                <a:ext uri="{FF2B5EF4-FFF2-40B4-BE49-F238E27FC236}">
                  <a16:creationId xmlns:a16="http://schemas.microsoft.com/office/drawing/2014/main" id="{06780A84-DBD5-0B49-A326-6325B3831D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48" name="Text Box 232">
              <a:extLst>
                <a:ext uri="{FF2B5EF4-FFF2-40B4-BE49-F238E27FC236}">
                  <a16:creationId xmlns:a16="http://schemas.microsoft.com/office/drawing/2014/main" id="{178058D5-CCC3-A548-B954-46ABFA0ACA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149" name="Text Box 233">
              <a:extLst>
                <a:ext uri="{FF2B5EF4-FFF2-40B4-BE49-F238E27FC236}">
                  <a16:creationId xmlns:a16="http://schemas.microsoft.com/office/drawing/2014/main" id="{93B2E05F-AFEB-CC47-9F78-0B10B83EB2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150" name="Text Box 234">
              <a:extLst>
                <a:ext uri="{FF2B5EF4-FFF2-40B4-BE49-F238E27FC236}">
                  <a16:creationId xmlns:a16="http://schemas.microsoft.com/office/drawing/2014/main" id="{8B20FFEF-5453-A940-94DB-99AE946FD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51" name="Text Box 235">
              <a:extLst>
                <a:ext uri="{FF2B5EF4-FFF2-40B4-BE49-F238E27FC236}">
                  <a16:creationId xmlns:a16="http://schemas.microsoft.com/office/drawing/2014/main" id="{C9D6ACD4-EE78-5F43-8933-BA81528DBD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:</a:t>
              </a:r>
            </a:p>
          </p:txBody>
        </p:sp>
        <p:sp>
          <p:nvSpPr>
            <p:cNvPr id="152" name="Text Box 236">
              <a:extLst>
                <a:ext uri="{FF2B5EF4-FFF2-40B4-BE49-F238E27FC236}">
                  <a16:creationId xmlns:a16="http://schemas.microsoft.com/office/drawing/2014/main" id="{6958AE7D-96CB-5144-996E-ECB3748564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53" name="Text Box 237">
              <a:extLst>
                <a:ext uri="{FF2B5EF4-FFF2-40B4-BE49-F238E27FC236}">
                  <a16:creationId xmlns:a16="http://schemas.microsoft.com/office/drawing/2014/main" id="{735547BB-7DEF-5C4D-AAD6-6D94A554FE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154" name="Text Box 238">
              <a:extLst>
                <a:ext uri="{FF2B5EF4-FFF2-40B4-BE49-F238E27FC236}">
                  <a16:creationId xmlns:a16="http://schemas.microsoft.com/office/drawing/2014/main" id="{62A7C9AA-3385-D44E-999B-CB9F671B28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155" name="Text Box 239">
              <a:extLst>
                <a:ext uri="{FF2B5EF4-FFF2-40B4-BE49-F238E27FC236}">
                  <a16:creationId xmlns:a16="http://schemas.microsoft.com/office/drawing/2014/main" id="{9DD97776-41C6-7941-9DA6-C180E0676D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156" name="Text Box 240">
              <a:extLst>
                <a:ext uri="{FF2B5EF4-FFF2-40B4-BE49-F238E27FC236}">
                  <a16:creationId xmlns:a16="http://schemas.microsoft.com/office/drawing/2014/main" id="{5EB9F53E-EBB6-9047-B153-1852B6A95A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157" name="Text Box 241">
              <a:extLst>
                <a:ext uri="{FF2B5EF4-FFF2-40B4-BE49-F238E27FC236}">
                  <a16:creationId xmlns:a16="http://schemas.microsoft.com/office/drawing/2014/main" id="{0FC089ED-66C6-EC44-AB5B-F85252AA01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58" name="Text Box 242">
              <a:extLst>
                <a:ext uri="{FF2B5EF4-FFF2-40B4-BE49-F238E27FC236}">
                  <a16:creationId xmlns:a16="http://schemas.microsoft.com/office/drawing/2014/main" id="{8D01B932-51E8-5E48-8A2A-F67210A688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159" name="Text Box 243">
              <a:extLst>
                <a:ext uri="{FF2B5EF4-FFF2-40B4-BE49-F238E27FC236}">
                  <a16:creationId xmlns:a16="http://schemas.microsoft.com/office/drawing/2014/main" id="{6760BEC9-7AD0-2F4B-95A5-9BF8044B04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60" name="Text Box 244">
              <a:extLst>
                <a:ext uri="{FF2B5EF4-FFF2-40B4-BE49-F238E27FC236}">
                  <a16:creationId xmlns:a16="http://schemas.microsoft.com/office/drawing/2014/main" id="{D1B6D28E-7591-E341-A610-5C6D376B13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161" name="Text Box 245">
              <a:extLst>
                <a:ext uri="{FF2B5EF4-FFF2-40B4-BE49-F238E27FC236}">
                  <a16:creationId xmlns:a16="http://schemas.microsoft.com/office/drawing/2014/main" id="{6804F981-601A-4341-8C98-A2D542C63A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162" name="Text Box 246">
              <a:extLst>
                <a:ext uri="{FF2B5EF4-FFF2-40B4-BE49-F238E27FC236}">
                  <a16:creationId xmlns:a16="http://schemas.microsoft.com/office/drawing/2014/main" id="{12F87E71-D492-0E42-BBEF-0B731CDBBB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163" name="Text Box 247">
              <a:extLst>
                <a:ext uri="{FF2B5EF4-FFF2-40B4-BE49-F238E27FC236}">
                  <a16:creationId xmlns:a16="http://schemas.microsoft.com/office/drawing/2014/main" id="{8321A79B-6CBE-EA43-AC2D-C5D3563F1A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164" name="Text Box 248">
              <a:extLst>
                <a:ext uri="{FF2B5EF4-FFF2-40B4-BE49-F238E27FC236}">
                  <a16:creationId xmlns:a16="http://schemas.microsoft.com/office/drawing/2014/main" id="{8A3211AE-2850-D749-9BFB-7B81C0AA5E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165" name="Text Box 249">
              <a:extLst>
                <a:ext uri="{FF2B5EF4-FFF2-40B4-BE49-F238E27FC236}">
                  <a16:creationId xmlns:a16="http://schemas.microsoft.com/office/drawing/2014/main" id="{939B21EF-A8EA-7B4B-BD86-DFDDA9321C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66" name="Text Box 250">
              <a:extLst>
                <a:ext uri="{FF2B5EF4-FFF2-40B4-BE49-F238E27FC236}">
                  <a16:creationId xmlns:a16="http://schemas.microsoft.com/office/drawing/2014/main" id="{D1473A24-87D3-F945-91F4-D213527B03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167" name="Text Box 251">
              <a:extLst>
                <a:ext uri="{FF2B5EF4-FFF2-40B4-BE49-F238E27FC236}">
                  <a16:creationId xmlns:a16="http://schemas.microsoft.com/office/drawing/2014/main" id="{0F1C907E-74EE-DE46-9B02-9A5592E07E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168" name="Text Box 252">
              <a:extLst>
                <a:ext uri="{FF2B5EF4-FFF2-40B4-BE49-F238E27FC236}">
                  <a16:creationId xmlns:a16="http://schemas.microsoft.com/office/drawing/2014/main" id="{10B1544E-FE12-FE46-94AD-5842930DE0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169" name="Text Box 253">
              <a:extLst>
                <a:ext uri="{FF2B5EF4-FFF2-40B4-BE49-F238E27FC236}">
                  <a16:creationId xmlns:a16="http://schemas.microsoft.com/office/drawing/2014/main" id="{9E09A874-E6D2-B844-A35B-B8411F0877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2</a:t>
              </a:r>
            </a:p>
          </p:txBody>
        </p:sp>
        <p:sp>
          <p:nvSpPr>
            <p:cNvPr id="170" name="Text Box 254">
              <a:extLst>
                <a:ext uri="{FF2B5EF4-FFF2-40B4-BE49-F238E27FC236}">
                  <a16:creationId xmlns:a16="http://schemas.microsoft.com/office/drawing/2014/main" id="{842E9AC8-8F1B-1A48-8597-52D9962D8C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71" name="Text Box 255">
              <a:extLst>
                <a:ext uri="{FF2B5EF4-FFF2-40B4-BE49-F238E27FC236}">
                  <a16:creationId xmlns:a16="http://schemas.microsoft.com/office/drawing/2014/main" id="{69DA3DAD-F251-D74B-A37D-3CBE46E630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72" name="Text Box 256">
              <a:extLst>
                <a:ext uri="{FF2B5EF4-FFF2-40B4-BE49-F238E27FC236}">
                  <a16:creationId xmlns:a16="http://schemas.microsoft.com/office/drawing/2014/main" id="{D4D6A522-5D71-0849-90CA-7B08171347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0</a:t>
              </a:r>
            </a:p>
          </p:txBody>
        </p:sp>
        <p:sp>
          <p:nvSpPr>
            <p:cNvPr id="173" name="Text Box 257">
              <a:extLst>
                <a:ext uri="{FF2B5EF4-FFF2-40B4-BE49-F238E27FC236}">
                  <a16:creationId xmlns:a16="http://schemas.microsoft.com/office/drawing/2014/main" id="{6558F888-70A7-B545-B968-3BA0DB0EC0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174" name="Text Box 258">
              <a:extLst>
                <a:ext uri="{FF2B5EF4-FFF2-40B4-BE49-F238E27FC236}">
                  <a16:creationId xmlns:a16="http://schemas.microsoft.com/office/drawing/2014/main" id="{85766ECF-A226-604F-B4AE-18CA530444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175" name="Text Box 259">
              <a:extLst>
                <a:ext uri="{FF2B5EF4-FFF2-40B4-BE49-F238E27FC236}">
                  <a16:creationId xmlns:a16="http://schemas.microsoft.com/office/drawing/2014/main" id="{6986BCAA-F26C-A947-AA74-6872365B06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76" name="Text Box 260">
              <a:extLst>
                <a:ext uri="{FF2B5EF4-FFF2-40B4-BE49-F238E27FC236}">
                  <a16:creationId xmlns:a16="http://schemas.microsoft.com/office/drawing/2014/main" id="{39E5D368-68E8-4A4D-80D0-4163556491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177" name="Text Box 261">
              <a:extLst>
                <a:ext uri="{FF2B5EF4-FFF2-40B4-BE49-F238E27FC236}">
                  <a16:creationId xmlns:a16="http://schemas.microsoft.com/office/drawing/2014/main" id="{C836C129-E930-F14D-A57C-3857CE999F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178" name="Text Box 262">
              <a:extLst>
                <a:ext uri="{FF2B5EF4-FFF2-40B4-BE49-F238E27FC236}">
                  <a16:creationId xmlns:a16="http://schemas.microsoft.com/office/drawing/2014/main" id="{06EDF62F-BFD7-A144-8E33-2C1A755136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179" name="Text Box 263">
              <a:extLst>
                <a:ext uri="{FF2B5EF4-FFF2-40B4-BE49-F238E27FC236}">
                  <a16:creationId xmlns:a16="http://schemas.microsoft.com/office/drawing/2014/main" id="{162B5724-F469-C140-B430-4D8FB4C55F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9</a:t>
              </a:r>
            </a:p>
          </p:txBody>
        </p:sp>
        <p:sp>
          <p:nvSpPr>
            <p:cNvPr id="180" name="Text Box 264">
              <a:extLst>
                <a:ext uri="{FF2B5EF4-FFF2-40B4-BE49-F238E27FC236}">
                  <a16:creationId xmlns:a16="http://schemas.microsoft.com/office/drawing/2014/main" id="{1EA149DE-81A6-0944-80BB-9C2506978E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181" name="Text Box 265">
              <a:extLst>
                <a:ext uri="{FF2B5EF4-FFF2-40B4-BE49-F238E27FC236}">
                  <a16:creationId xmlns:a16="http://schemas.microsoft.com/office/drawing/2014/main" id="{43144338-48A7-2B45-8345-AC3DEB5D8F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182" name="Text Box 266">
              <a:extLst>
                <a:ext uri="{FF2B5EF4-FFF2-40B4-BE49-F238E27FC236}">
                  <a16:creationId xmlns:a16="http://schemas.microsoft.com/office/drawing/2014/main" id="{79508F8E-0CD9-0047-B427-51BA86A6D6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83" name="Text Box 267">
              <a:extLst>
                <a:ext uri="{FF2B5EF4-FFF2-40B4-BE49-F238E27FC236}">
                  <a16:creationId xmlns:a16="http://schemas.microsoft.com/office/drawing/2014/main" id="{A67B9193-C5A7-3846-8DFA-B4E584F3BF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184" name="Text Box 268">
              <a:extLst>
                <a:ext uri="{FF2B5EF4-FFF2-40B4-BE49-F238E27FC236}">
                  <a16:creationId xmlns:a16="http://schemas.microsoft.com/office/drawing/2014/main" id="{B75C5110-7CEA-1548-8F3B-531163773C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185" name="Text Box 269">
              <a:extLst>
                <a:ext uri="{FF2B5EF4-FFF2-40B4-BE49-F238E27FC236}">
                  <a16:creationId xmlns:a16="http://schemas.microsoft.com/office/drawing/2014/main" id="{C8EE52C3-62E3-4840-A404-F0A28E62AA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86" name="Text Box 270">
              <a:extLst>
                <a:ext uri="{FF2B5EF4-FFF2-40B4-BE49-F238E27FC236}">
                  <a16:creationId xmlns:a16="http://schemas.microsoft.com/office/drawing/2014/main" id="{3DC7A635-366A-EE47-855B-B1C8AD62C0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87" name="Text Box 271">
              <a:extLst>
                <a:ext uri="{FF2B5EF4-FFF2-40B4-BE49-F238E27FC236}">
                  <a16:creationId xmlns:a16="http://schemas.microsoft.com/office/drawing/2014/main" id="{92F8A206-D476-3C45-94AA-86DE689B98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188" name="Text Box 272">
              <a:extLst>
                <a:ext uri="{FF2B5EF4-FFF2-40B4-BE49-F238E27FC236}">
                  <a16:creationId xmlns:a16="http://schemas.microsoft.com/office/drawing/2014/main" id="{D0E13CE9-6CB6-9B47-9B51-2A0123D83C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189" name="Text Box 273">
              <a:extLst>
                <a:ext uri="{FF2B5EF4-FFF2-40B4-BE49-F238E27FC236}">
                  <a16:creationId xmlns:a16="http://schemas.microsoft.com/office/drawing/2014/main" id="{34141308-D5BC-4041-A1D5-4C772FFE21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190" name="Text Box 274">
              <a:extLst>
                <a:ext uri="{FF2B5EF4-FFF2-40B4-BE49-F238E27FC236}">
                  <a16:creationId xmlns:a16="http://schemas.microsoft.com/office/drawing/2014/main" id="{CE2D7A90-9DCF-0245-AE66-5522E025E8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191" name="Text Box 275">
              <a:extLst>
                <a:ext uri="{FF2B5EF4-FFF2-40B4-BE49-F238E27FC236}">
                  <a16:creationId xmlns:a16="http://schemas.microsoft.com/office/drawing/2014/main" id="{1001794F-3D2C-F542-B91A-B002C384FD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?</a:t>
              </a:r>
            </a:p>
          </p:txBody>
        </p:sp>
        <p:sp>
          <p:nvSpPr>
            <p:cNvPr id="192" name="Text Box 276">
              <a:extLst>
                <a:ext uri="{FF2B5EF4-FFF2-40B4-BE49-F238E27FC236}">
                  <a16:creationId xmlns:a16="http://schemas.microsoft.com/office/drawing/2014/main" id="{D2352333-60CC-5D4D-A4C4-0195A5DFB7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3</a:t>
              </a:r>
            </a:p>
          </p:txBody>
        </p:sp>
        <p:sp>
          <p:nvSpPr>
            <p:cNvPr id="193" name="Text Box 277">
              <a:extLst>
                <a:ext uri="{FF2B5EF4-FFF2-40B4-BE49-F238E27FC236}">
                  <a16:creationId xmlns:a16="http://schemas.microsoft.com/office/drawing/2014/main" id="{5AB826EB-A54B-3248-868F-677AFF7C94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194" name="Text Box 278">
              <a:extLst>
                <a:ext uri="{FF2B5EF4-FFF2-40B4-BE49-F238E27FC236}">
                  <a16:creationId xmlns:a16="http://schemas.microsoft.com/office/drawing/2014/main" id="{5240175C-3B67-2346-A4D1-7AAFF23718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195" name="Text Box 279">
              <a:extLst>
                <a:ext uri="{FF2B5EF4-FFF2-40B4-BE49-F238E27FC236}">
                  <a16:creationId xmlns:a16="http://schemas.microsoft.com/office/drawing/2014/main" id="{DA703B7E-F5FB-0B43-8F37-BD6803BD23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196" name="Text Box 280">
              <a:extLst>
                <a:ext uri="{FF2B5EF4-FFF2-40B4-BE49-F238E27FC236}">
                  <a16:creationId xmlns:a16="http://schemas.microsoft.com/office/drawing/2014/main" id="{00DC8129-2D59-5249-B89C-6E9B19A8B7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97" name="Text Box 281">
              <a:extLst>
                <a:ext uri="{FF2B5EF4-FFF2-40B4-BE49-F238E27FC236}">
                  <a16:creationId xmlns:a16="http://schemas.microsoft.com/office/drawing/2014/main" id="{269285E6-BD55-7E46-ACB5-9DEF84E959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198" name="Text Box 282">
              <a:extLst>
                <a:ext uri="{FF2B5EF4-FFF2-40B4-BE49-F238E27FC236}">
                  <a16:creationId xmlns:a16="http://schemas.microsoft.com/office/drawing/2014/main" id="{F726C960-2067-224E-8200-C07D784B86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199" name="Text Box 283">
              <a:extLst>
                <a:ext uri="{FF2B5EF4-FFF2-40B4-BE49-F238E27FC236}">
                  <a16:creationId xmlns:a16="http://schemas.microsoft.com/office/drawing/2014/main" id="{82BBD18F-3E81-C84C-BAC7-D1372C6923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200" name="Text Box 284">
              <a:extLst>
                <a:ext uri="{FF2B5EF4-FFF2-40B4-BE49-F238E27FC236}">
                  <a16:creationId xmlns:a16="http://schemas.microsoft.com/office/drawing/2014/main" id="{C552A3F7-6E18-6942-96AD-7950BCC2D9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201" name="Text Box 285">
              <a:extLst>
                <a:ext uri="{FF2B5EF4-FFF2-40B4-BE49-F238E27FC236}">
                  <a16:creationId xmlns:a16="http://schemas.microsoft.com/office/drawing/2014/main" id="{E1E51938-4F1E-CF40-A590-A0128DBC00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2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202" name="Text Box 286">
              <a:extLst>
                <a:ext uri="{FF2B5EF4-FFF2-40B4-BE49-F238E27FC236}">
                  <a16:creationId xmlns:a16="http://schemas.microsoft.com/office/drawing/2014/main" id="{207610B9-3064-114F-B380-0796F0783A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9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203" name="Text Box 287">
              <a:extLst>
                <a:ext uri="{FF2B5EF4-FFF2-40B4-BE49-F238E27FC236}">
                  <a16:creationId xmlns:a16="http://schemas.microsoft.com/office/drawing/2014/main" id="{BA1385C1-10D2-5F45-A3F5-E66CC26B78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6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204" name="Text Box 288">
              <a:extLst>
                <a:ext uri="{FF2B5EF4-FFF2-40B4-BE49-F238E27FC236}">
                  <a16:creationId xmlns:a16="http://schemas.microsoft.com/office/drawing/2014/main" id="{10AB1B83-6228-0D4A-9442-83E82B8BE1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3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205" name="Text Box 289">
              <a:extLst>
                <a:ext uri="{FF2B5EF4-FFF2-40B4-BE49-F238E27FC236}">
                  <a16:creationId xmlns:a16="http://schemas.microsoft.com/office/drawing/2014/main" id="{46EDCF97-FB13-3D4D-BF24-11CED055D5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0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:</a:t>
              </a:r>
            </a:p>
          </p:txBody>
        </p:sp>
        <p:sp>
          <p:nvSpPr>
            <p:cNvPr id="206" name="Text Box 290">
              <a:extLst>
                <a:ext uri="{FF2B5EF4-FFF2-40B4-BE49-F238E27FC236}">
                  <a16:creationId xmlns:a16="http://schemas.microsoft.com/office/drawing/2014/main" id="{64F2836A-780A-C943-8B2D-5CD0BDE1B4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7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207" name="Text Box 291">
              <a:extLst>
                <a:ext uri="{FF2B5EF4-FFF2-40B4-BE49-F238E27FC236}">
                  <a16:creationId xmlns:a16="http://schemas.microsoft.com/office/drawing/2014/main" id="{5406C241-F80E-B647-9229-C9BFF7B827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4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208" name="Text Box 292">
              <a:extLst>
                <a:ext uri="{FF2B5EF4-FFF2-40B4-BE49-F238E27FC236}">
                  <a16:creationId xmlns:a16="http://schemas.microsoft.com/office/drawing/2014/main" id="{D7443A20-CC9B-484C-97E3-8046F04DE5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1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209" name="Text Box 293">
              <a:extLst>
                <a:ext uri="{FF2B5EF4-FFF2-40B4-BE49-F238E27FC236}">
                  <a16:creationId xmlns:a16="http://schemas.microsoft.com/office/drawing/2014/main" id="{F373EDA7-000A-8B46-B22E-18D8CF6312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8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210" name="Text Box 294">
              <a:extLst>
                <a:ext uri="{FF2B5EF4-FFF2-40B4-BE49-F238E27FC236}">
                  <a16:creationId xmlns:a16="http://schemas.microsoft.com/office/drawing/2014/main" id="{EEFF4509-1671-D244-9C25-AC18B2C6D7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5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211" name="Text Box 295">
              <a:extLst>
                <a:ext uri="{FF2B5EF4-FFF2-40B4-BE49-F238E27FC236}">
                  <a16:creationId xmlns:a16="http://schemas.microsoft.com/office/drawing/2014/main" id="{3D7C0201-D778-0441-B05E-90D3F942B4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2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?</a:t>
              </a:r>
            </a:p>
          </p:txBody>
        </p:sp>
        <p:sp>
          <p:nvSpPr>
            <p:cNvPr id="212" name="Text Box 296">
              <a:extLst>
                <a:ext uri="{FF2B5EF4-FFF2-40B4-BE49-F238E27FC236}">
                  <a16:creationId xmlns:a16="http://schemas.microsoft.com/office/drawing/2014/main" id="{620EA8FE-DA1D-AC4F-99D0-7B2E170F93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8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</p:grpSp>
      <p:grpSp>
        <p:nvGrpSpPr>
          <p:cNvPr id="213" name="Group 820">
            <a:extLst>
              <a:ext uri="{FF2B5EF4-FFF2-40B4-BE49-F238E27FC236}">
                <a16:creationId xmlns:a16="http://schemas.microsoft.com/office/drawing/2014/main" id="{7B5A6F4E-B62C-274A-B67D-CB29F47E138A}"/>
              </a:ext>
            </a:extLst>
          </p:cNvPr>
          <p:cNvGrpSpPr>
            <a:grpSpLocks/>
          </p:cNvGrpSpPr>
          <p:nvPr/>
        </p:nvGrpSpPr>
        <p:grpSpPr bwMode="auto">
          <a:xfrm>
            <a:off x="7510156" y="1392452"/>
            <a:ext cx="719061" cy="4862001"/>
            <a:chOff x="576" y="960"/>
            <a:chExt cx="453" cy="3063"/>
          </a:xfrm>
        </p:grpSpPr>
        <p:sp>
          <p:nvSpPr>
            <p:cNvPr id="214" name="Rectangle 821">
              <a:extLst>
                <a:ext uri="{FF2B5EF4-FFF2-40B4-BE49-F238E27FC236}">
                  <a16:creationId xmlns:a16="http://schemas.microsoft.com/office/drawing/2014/main" id="{7265D7F2-DD7C-A741-9701-6398140ED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960"/>
              <a:ext cx="453" cy="30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305" eaLnBrk="0"/>
              <a:endParaRPr lang="en-US" sz="1400">
                <a:solidFill>
                  <a:srgbClr val="000000"/>
                </a:solidFill>
                <a:latin typeface="Helvetica Neue" pitchFamily="1" charset="0"/>
              </a:endParaRPr>
            </a:p>
          </p:txBody>
        </p:sp>
        <p:sp>
          <p:nvSpPr>
            <p:cNvPr id="215" name="Text Box 928">
              <a:extLst>
                <a:ext uri="{FF2B5EF4-FFF2-40B4-BE49-F238E27FC236}">
                  <a16:creationId xmlns:a16="http://schemas.microsoft.com/office/drawing/2014/main" id="{68819D8B-36CB-FC4C-A25F-0C820579AA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987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216" name="Text Box 1131">
              <a:extLst>
                <a:ext uri="{FF2B5EF4-FFF2-40B4-BE49-F238E27FC236}">
                  <a16:creationId xmlns:a16="http://schemas.microsoft.com/office/drawing/2014/main" id="{0EC9D2AD-822B-ED4F-81E5-095AEC81D9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980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33</a:t>
              </a:r>
            </a:p>
          </p:txBody>
        </p:sp>
        <p:sp>
          <p:nvSpPr>
            <p:cNvPr id="217" name="Text Box 964">
              <a:extLst>
                <a:ext uri="{FF2B5EF4-FFF2-40B4-BE49-F238E27FC236}">
                  <a16:creationId xmlns:a16="http://schemas.microsoft.com/office/drawing/2014/main" id="{842BD525-3DCE-1B40-AF2C-0CF12241FE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1138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218" name="Text Box 1132">
              <a:extLst>
                <a:ext uri="{FF2B5EF4-FFF2-40B4-BE49-F238E27FC236}">
                  <a16:creationId xmlns:a16="http://schemas.microsoft.com/office/drawing/2014/main" id="{7D24CD13-5B13-4B4A-BDA5-F644C8DFA0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1131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26</a:t>
              </a:r>
            </a:p>
          </p:txBody>
        </p:sp>
        <p:sp>
          <p:nvSpPr>
            <p:cNvPr id="219" name="Text Box 1000">
              <a:extLst>
                <a:ext uri="{FF2B5EF4-FFF2-40B4-BE49-F238E27FC236}">
                  <a16:creationId xmlns:a16="http://schemas.microsoft.com/office/drawing/2014/main" id="{50633D17-BF2F-DD4A-924D-FEB5C401BA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1289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220" name="Text Box 1133">
              <a:extLst>
                <a:ext uri="{FF2B5EF4-FFF2-40B4-BE49-F238E27FC236}">
                  <a16:creationId xmlns:a16="http://schemas.microsoft.com/office/drawing/2014/main" id="{D10985C3-530A-9542-AEB9-CD3066D8D7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1282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19</a:t>
              </a:r>
            </a:p>
          </p:txBody>
        </p:sp>
        <p:sp>
          <p:nvSpPr>
            <p:cNvPr id="221" name="Text Box 1036">
              <a:extLst>
                <a:ext uri="{FF2B5EF4-FFF2-40B4-BE49-F238E27FC236}">
                  <a16:creationId xmlns:a16="http://schemas.microsoft.com/office/drawing/2014/main" id="{B4182F76-DAD1-8645-8C06-DDEFB9C702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1432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222" name="Text Box 1134">
              <a:extLst>
                <a:ext uri="{FF2B5EF4-FFF2-40B4-BE49-F238E27FC236}">
                  <a16:creationId xmlns:a16="http://schemas.microsoft.com/office/drawing/2014/main" id="{F6323C87-057A-C341-AE6F-3FB651F61F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1432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16</a:t>
              </a:r>
            </a:p>
          </p:txBody>
        </p:sp>
        <p:sp>
          <p:nvSpPr>
            <p:cNvPr id="223" name="Text Box 1072">
              <a:extLst>
                <a:ext uri="{FF2B5EF4-FFF2-40B4-BE49-F238E27FC236}">
                  <a16:creationId xmlns:a16="http://schemas.microsoft.com/office/drawing/2014/main" id="{51445AD4-0AD3-1D4F-BD54-1BAED7BE18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1576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224" name="Text Box 1135">
              <a:extLst>
                <a:ext uri="{FF2B5EF4-FFF2-40B4-BE49-F238E27FC236}">
                  <a16:creationId xmlns:a16="http://schemas.microsoft.com/office/drawing/2014/main" id="{B222ADE4-62D3-4541-AC1F-68AE12FD62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1576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16</a:t>
              </a:r>
            </a:p>
          </p:txBody>
        </p:sp>
        <p:sp>
          <p:nvSpPr>
            <p:cNvPr id="225" name="Text Box 1138">
              <a:extLst>
                <a:ext uri="{FF2B5EF4-FFF2-40B4-BE49-F238E27FC236}">
                  <a16:creationId xmlns:a16="http://schemas.microsoft.com/office/drawing/2014/main" id="{A08FB2EE-0495-F043-B365-5BCD8C460C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1726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226" name="Text Box 1143">
              <a:extLst>
                <a:ext uri="{FF2B5EF4-FFF2-40B4-BE49-F238E27FC236}">
                  <a16:creationId xmlns:a16="http://schemas.microsoft.com/office/drawing/2014/main" id="{37274FA0-ED8D-654F-94E6-80C6E730E0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1719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13</a:t>
              </a:r>
            </a:p>
          </p:txBody>
        </p:sp>
        <p:sp>
          <p:nvSpPr>
            <p:cNvPr id="227" name="Text Box 1139">
              <a:extLst>
                <a:ext uri="{FF2B5EF4-FFF2-40B4-BE49-F238E27FC236}">
                  <a16:creationId xmlns:a16="http://schemas.microsoft.com/office/drawing/2014/main" id="{CC6D0244-6798-9E49-9FD5-BEA0FFBB7D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1877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228" name="Text Box 1144">
              <a:extLst>
                <a:ext uri="{FF2B5EF4-FFF2-40B4-BE49-F238E27FC236}">
                  <a16:creationId xmlns:a16="http://schemas.microsoft.com/office/drawing/2014/main" id="{5565DEFF-AAB0-0945-9972-1D4788CC2F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1870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12</a:t>
              </a:r>
            </a:p>
          </p:txBody>
        </p:sp>
        <p:sp>
          <p:nvSpPr>
            <p:cNvPr id="229" name="Text Box 1140">
              <a:extLst>
                <a:ext uri="{FF2B5EF4-FFF2-40B4-BE49-F238E27FC236}">
                  <a16:creationId xmlns:a16="http://schemas.microsoft.com/office/drawing/2014/main" id="{FBCCD101-1A8E-7E40-83A6-A21D935AC8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2028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230" name="Text Box 1145">
              <a:extLst>
                <a:ext uri="{FF2B5EF4-FFF2-40B4-BE49-F238E27FC236}">
                  <a16:creationId xmlns:a16="http://schemas.microsoft.com/office/drawing/2014/main" id="{4FF4D0BF-3BF9-0340-AFC6-6965F153AB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021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11</a:t>
              </a:r>
            </a:p>
          </p:txBody>
        </p:sp>
        <p:sp>
          <p:nvSpPr>
            <p:cNvPr id="231" name="Text Box 1141">
              <a:extLst>
                <a:ext uri="{FF2B5EF4-FFF2-40B4-BE49-F238E27FC236}">
                  <a16:creationId xmlns:a16="http://schemas.microsoft.com/office/drawing/2014/main" id="{DBFD1292-0CD6-EF4C-9FE2-1F7F4DD239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2178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232" name="Text Box 1146">
              <a:extLst>
                <a:ext uri="{FF2B5EF4-FFF2-40B4-BE49-F238E27FC236}">
                  <a16:creationId xmlns:a16="http://schemas.microsoft.com/office/drawing/2014/main" id="{BCD1AF7F-AB66-F644-AD9D-A3A029D3C2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171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10</a:t>
              </a:r>
            </a:p>
          </p:txBody>
        </p:sp>
        <p:sp>
          <p:nvSpPr>
            <p:cNvPr id="233" name="Text Box 1142">
              <a:extLst>
                <a:ext uri="{FF2B5EF4-FFF2-40B4-BE49-F238E27FC236}">
                  <a16:creationId xmlns:a16="http://schemas.microsoft.com/office/drawing/2014/main" id="{B0CA3886-196D-2343-BDE6-B022E60795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2322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234" name="Text Box 1147">
              <a:extLst>
                <a:ext uri="{FF2B5EF4-FFF2-40B4-BE49-F238E27FC236}">
                  <a16:creationId xmlns:a16="http://schemas.microsoft.com/office/drawing/2014/main" id="{7A0D0A19-A755-634E-B325-F7BE4A5905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322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8</a:t>
              </a:r>
            </a:p>
          </p:txBody>
        </p:sp>
        <p:sp>
          <p:nvSpPr>
            <p:cNvPr id="235" name="Text Box 1149">
              <a:extLst>
                <a:ext uri="{FF2B5EF4-FFF2-40B4-BE49-F238E27FC236}">
                  <a16:creationId xmlns:a16="http://schemas.microsoft.com/office/drawing/2014/main" id="{2B2F9E31-609D-BE4F-ACAD-D40043B262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2472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236" name="Text Box 1154">
              <a:extLst>
                <a:ext uri="{FF2B5EF4-FFF2-40B4-BE49-F238E27FC236}">
                  <a16:creationId xmlns:a16="http://schemas.microsoft.com/office/drawing/2014/main" id="{0CBA8D41-AE01-8F4C-B758-897A635AEE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465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8</a:t>
              </a:r>
            </a:p>
          </p:txBody>
        </p:sp>
        <p:sp>
          <p:nvSpPr>
            <p:cNvPr id="237" name="Text Box 1150">
              <a:extLst>
                <a:ext uri="{FF2B5EF4-FFF2-40B4-BE49-F238E27FC236}">
                  <a16:creationId xmlns:a16="http://schemas.microsoft.com/office/drawing/2014/main" id="{304DDBE2-554C-8445-AABC-F343BA1A43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2623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0</a:t>
              </a:r>
            </a:p>
          </p:txBody>
        </p:sp>
        <p:sp>
          <p:nvSpPr>
            <p:cNvPr id="238" name="Text Box 1155">
              <a:extLst>
                <a:ext uri="{FF2B5EF4-FFF2-40B4-BE49-F238E27FC236}">
                  <a16:creationId xmlns:a16="http://schemas.microsoft.com/office/drawing/2014/main" id="{AB9D938C-E4A8-C441-B37C-37ADB8AFD1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616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6</a:t>
              </a:r>
            </a:p>
          </p:txBody>
        </p:sp>
        <p:sp>
          <p:nvSpPr>
            <p:cNvPr id="239" name="Text Box 1151">
              <a:extLst>
                <a:ext uri="{FF2B5EF4-FFF2-40B4-BE49-F238E27FC236}">
                  <a16:creationId xmlns:a16="http://schemas.microsoft.com/office/drawing/2014/main" id="{AF110C3C-A342-A54A-AD40-1EC4C207B3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2773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9</a:t>
              </a:r>
            </a:p>
          </p:txBody>
        </p:sp>
        <p:sp>
          <p:nvSpPr>
            <p:cNvPr id="240" name="Text Box 1156">
              <a:extLst>
                <a:ext uri="{FF2B5EF4-FFF2-40B4-BE49-F238E27FC236}">
                  <a16:creationId xmlns:a16="http://schemas.microsoft.com/office/drawing/2014/main" id="{C222DBCE-EF53-4C42-BC0E-40FD8A0B8F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766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5</a:t>
              </a:r>
            </a:p>
          </p:txBody>
        </p:sp>
        <p:sp>
          <p:nvSpPr>
            <p:cNvPr id="241" name="Text Box 1152">
              <a:extLst>
                <a:ext uri="{FF2B5EF4-FFF2-40B4-BE49-F238E27FC236}">
                  <a16:creationId xmlns:a16="http://schemas.microsoft.com/office/drawing/2014/main" id="{744D392E-1545-D34F-97C3-48BD0FAC38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2924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2</a:t>
              </a:r>
            </a:p>
          </p:txBody>
        </p:sp>
        <p:sp>
          <p:nvSpPr>
            <p:cNvPr id="242" name="Text Box 1157">
              <a:extLst>
                <a:ext uri="{FF2B5EF4-FFF2-40B4-BE49-F238E27FC236}">
                  <a16:creationId xmlns:a16="http://schemas.microsoft.com/office/drawing/2014/main" id="{6B63EB4A-BCF6-1C48-B9B2-481EEEDC71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917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5</a:t>
              </a:r>
            </a:p>
          </p:txBody>
        </p:sp>
        <p:sp>
          <p:nvSpPr>
            <p:cNvPr id="243" name="Text Box 1153">
              <a:extLst>
                <a:ext uri="{FF2B5EF4-FFF2-40B4-BE49-F238E27FC236}">
                  <a16:creationId xmlns:a16="http://schemas.microsoft.com/office/drawing/2014/main" id="{033D6709-60D3-0C4C-B661-07493713CB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3075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:</a:t>
              </a:r>
            </a:p>
          </p:txBody>
        </p:sp>
        <p:sp>
          <p:nvSpPr>
            <p:cNvPr id="244" name="Text Box 1158">
              <a:extLst>
                <a:ext uri="{FF2B5EF4-FFF2-40B4-BE49-F238E27FC236}">
                  <a16:creationId xmlns:a16="http://schemas.microsoft.com/office/drawing/2014/main" id="{0B687A5B-3DBC-4244-BCC5-166496CDCC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068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4</a:t>
              </a:r>
            </a:p>
          </p:txBody>
        </p:sp>
        <p:sp>
          <p:nvSpPr>
            <p:cNvPr id="245" name="Text Box 1160">
              <a:extLst>
                <a:ext uri="{FF2B5EF4-FFF2-40B4-BE49-F238E27FC236}">
                  <a16:creationId xmlns:a16="http://schemas.microsoft.com/office/drawing/2014/main" id="{1D82F8BB-AEDB-A94F-9173-836FC8E998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3225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3</a:t>
              </a:r>
            </a:p>
          </p:txBody>
        </p:sp>
        <p:sp>
          <p:nvSpPr>
            <p:cNvPr id="246" name="Text Box 1165">
              <a:extLst>
                <a:ext uri="{FF2B5EF4-FFF2-40B4-BE49-F238E27FC236}">
                  <a16:creationId xmlns:a16="http://schemas.microsoft.com/office/drawing/2014/main" id="{FB18D2ED-D01E-F94D-96AB-1E2BDD25CB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218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4</a:t>
              </a:r>
            </a:p>
          </p:txBody>
        </p:sp>
        <p:sp>
          <p:nvSpPr>
            <p:cNvPr id="247" name="Text Box 1161">
              <a:extLst>
                <a:ext uri="{FF2B5EF4-FFF2-40B4-BE49-F238E27FC236}">
                  <a16:creationId xmlns:a16="http://schemas.microsoft.com/office/drawing/2014/main" id="{69BED8A4-A364-C643-B798-D100006AB3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3376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?</a:t>
              </a:r>
            </a:p>
          </p:txBody>
        </p:sp>
        <p:sp>
          <p:nvSpPr>
            <p:cNvPr id="248" name="Text Box 1166">
              <a:extLst>
                <a:ext uri="{FF2B5EF4-FFF2-40B4-BE49-F238E27FC236}">
                  <a16:creationId xmlns:a16="http://schemas.microsoft.com/office/drawing/2014/main" id="{9CB60B76-404C-FE4D-B14F-414C27451A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369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3</a:t>
              </a:r>
            </a:p>
          </p:txBody>
        </p:sp>
        <p:sp>
          <p:nvSpPr>
            <p:cNvPr id="249" name="Text Box 1162">
              <a:extLst>
                <a:ext uri="{FF2B5EF4-FFF2-40B4-BE49-F238E27FC236}">
                  <a16:creationId xmlns:a16="http://schemas.microsoft.com/office/drawing/2014/main" id="{DBD478C8-86CE-614F-9589-6A9415CF33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3526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¶</a:t>
              </a:r>
            </a:p>
          </p:txBody>
        </p:sp>
        <p:sp>
          <p:nvSpPr>
            <p:cNvPr id="250" name="Text Box 1167">
              <a:extLst>
                <a:ext uri="{FF2B5EF4-FFF2-40B4-BE49-F238E27FC236}">
                  <a16:creationId xmlns:a16="http://schemas.microsoft.com/office/drawing/2014/main" id="{73F262F8-2E49-8143-A794-5D5D0871AE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519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2</a:t>
              </a:r>
            </a:p>
          </p:txBody>
        </p:sp>
        <p:sp>
          <p:nvSpPr>
            <p:cNvPr id="251" name="Text Box 1163">
              <a:extLst>
                <a:ext uri="{FF2B5EF4-FFF2-40B4-BE49-F238E27FC236}">
                  <a16:creationId xmlns:a16="http://schemas.microsoft.com/office/drawing/2014/main" id="{D6B480EE-70A1-E84F-BB52-BC0E66D685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3677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–</a:t>
              </a:r>
            </a:p>
          </p:txBody>
        </p:sp>
        <p:sp>
          <p:nvSpPr>
            <p:cNvPr id="252" name="Text Box 1168">
              <a:extLst>
                <a:ext uri="{FF2B5EF4-FFF2-40B4-BE49-F238E27FC236}">
                  <a16:creationId xmlns:a16="http://schemas.microsoft.com/office/drawing/2014/main" id="{841E90D5-F427-544B-BF3C-FC069C5A6F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670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1</a:t>
              </a:r>
            </a:p>
          </p:txBody>
        </p:sp>
        <p:sp>
          <p:nvSpPr>
            <p:cNvPr id="253" name="Text Box 1164">
              <a:extLst>
                <a:ext uri="{FF2B5EF4-FFF2-40B4-BE49-F238E27FC236}">
                  <a16:creationId xmlns:a16="http://schemas.microsoft.com/office/drawing/2014/main" id="{B6A873CC-E3E5-DC48-A70B-ECE791C5E3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3827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•</a:t>
              </a:r>
            </a:p>
          </p:txBody>
        </p:sp>
        <p:sp>
          <p:nvSpPr>
            <p:cNvPr id="254" name="Text Box 1169">
              <a:extLst>
                <a:ext uri="{FF2B5EF4-FFF2-40B4-BE49-F238E27FC236}">
                  <a16:creationId xmlns:a16="http://schemas.microsoft.com/office/drawing/2014/main" id="{ACA99EE6-CE16-D444-AAF1-0C01B7AA6E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820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1</a:t>
              </a:r>
            </a:p>
          </p:txBody>
        </p:sp>
      </p:grpSp>
      <p:sp>
        <p:nvSpPr>
          <p:cNvPr id="255" name="Rectangle 862">
            <a:extLst>
              <a:ext uri="{FF2B5EF4-FFF2-40B4-BE49-F238E27FC236}">
                <a16:creationId xmlns:a16="http://schemas.microsoft.com/office/drawing/2014/main" id="{E0C830D7-06FC-1F4F-9DD7-F006C1D7C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960" y="4571881"/>
            <a:ext cx="6252506" cy="1704796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defTabSz="914305" eaLnBrk="0"/>
            <a:endParaRPr lang="en-US" sz="1400">
              <a:solidFill>
                <a:srgbClr val="000000"/>
              </a:solidFill>
              <a:latin typeface="Helvetica Neue" pitchFamily="1" charset="0"/>
            </a:endParaRPr>
          </a:p>
        </p:txBody>
      </p:sp>
      <p:grpSp>
        <p:nvGrpSpPr>
          <p:cNvPr id="868" name="Group 451">
            <a:extLst>
              <a:ext uri="{FF2B5EF4-FFF2-40B4-BE49-F238E27FC236}">
                <a16:creationId xmlns:a16="http://schemas.microsoft.com/office/drawing/2014/main" id="{A9705438-3193-234B-866B-084F833C2A48}"/>
              </a:ext>
            </a:extLst>
          </p:cNvPr>
          <p:cNvGrpSpPr>
            <a:grpSpLocks/>
          </p:cNvGrpSpPr>
          <p:nvPr/>
        </p:nvGrpSpPr>
        <p:grpSpPr bwMode="auto">
          <a:xfrm>
            <a:off x="914785" y="4540928"/>
            <a:ext cx="6171552" cy="1766701"/>
            <a:chOff x="576" y="2192"/>
            <a:chExt cx="3888" cy="1113"/>
          </a:xfrm>
        </p:grpSpPr>
        <p:sp>
          <p:nvSpPr>
            <p:cNvPr id="869" name="Text Box 21">
              <a:extLst>
                <a:ext uri="{FF2B5EF4-FFF2-40B4-BE49-F238E27FC236}">
                  <a16:creationId xmlns:a16="http://schemas.microsoft.com/office/drawing/2014/main" id="{CCE52411-63DA-944F-85A2-95AB9059DA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A</a:t>
              </a:r>
            </a:p>
          </p:txBody>
        </p:sp>
        <p:sp>
          <p:nvSpPr>
            <p:cNvPr id="870" name="Text Box 58">
              <a:extLst>
                <a:ext uri="{FF2B5EF4-FFF2-40B4-BE49-F238E27FC236}">
                  <a16:creationId xmlns:a16="http://schemas.microsoft.com/office/drawing/2014/main" id="{D91DE70B-B860-C948-9B53-DFCD99FC9E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G</a:t>
              </a:r>
            </a:p>
          </p:txBody>
        </p:sp>
        <p:sp>
          <p:nvSpPr>
            <p:cNvPr id="871" name="Text Box 59">
              <a:extLst>
                <a:ext uri="{FF2B5EF4-FFF2-40B4-BE49-F238E27FC236}">
                  <a16:creationId xmlns:a16="http://schemas.microsoft.com/office/drawing/2014/main" id="{509E6C2F-712C-6040-A4D1-5CC9FC7CED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O</a:t>
              </a:r>
            </a:p>
          </p:txBody>
        </p:sp>
        <p:sp>
          <p:nvSpPr>
            <p:cNvPr id="872" name="Text Box 60">
              <a:extLst>
                <a:ext uri="{FF2B5EF4-FFF2-40B4-BE49-F238E27FC236}">
                  <a16:creationId xmlns:a16="http://schemas.microsoft.com/office/drawing/2014/main" id="{01DADFFA-EA97-2C4E-B8B2-6914C109FD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O</a:t>
              </a:r>
            </a:p>
          </p:txBody>
        </p:sp>
        <p:sp>
          <p:nvSpPr>
            <p:cNvPr id="873" name="Text Box 61">
              <a:extLst>
                <a:ext uri="{FF2B5EF4-FFF2-40B4-BE49-F238E27FC236}">
                  <a16:creationId xmlns:a16="http://schemas.microsoft.com/office/drawing/2014/main" id="{F5E88C1F-A57D-F54D-BD82-AC84C14FE0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D</a:t>
              </a:r>
            </a:p>
          </p:txBody>
        </p:sp>
        <p:sp>
          <p:nvSpPr>
            <p:cNvPr id="874" name="Text Box 62">
              <a:extLst>
                <a:ext uri="{FF2B5EF4-FFF2-40B4-BE49-F238E27FC236}">
                  <a16:creationId xmlns:a16="http://schemas.microsoft.com/office/drawing/2014/main" id="{4E537F9A-3BE4-A749-87C4-C45E148224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G</a:t>
              </a:r>
            </a:p>
          </p:txBody>
        </p:sp>
        <p:sp>
          <p:nvSpPr>
            <p:cNvPr id="875" name="Text Box 63">
              <a:extLst>
                <a:ext uri="{FF2B5EF4-FFF2-40B4-BE49-F238E27FC236}">
                  <a16:creationId xmlns:a16="http://schemas.microsoft.com/office/drawing/2014/main" id="{B4CCDB26-0F5B-4940-B091-DDA5F4CDAC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L</a:t>
              </a:r>
            </a:p>
          </p:txBody>
        </p:sp>
        <p:sp>
          <p:nvSpPr>
            <p:cNvPr id="876" name="Text Box 64">
              <a:extLst>
                <a:ext uri="{FF2B5EF4-FFF2-40B4-BE49-F238E27FC236}">
                  <a16:creationId xmlns:a16="http://schemas.microsoft.com/office/drawing/2014/main" id="{85846595-7761-E144-B18C-60102CA7DF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A</a:t>
              </a:r>
            </a:p>
          </p:txBody>
        </p:sp>
        <p:sp>
          <p:nvSpPr>
            <p:cNvPr id="877" name="Text Box 65">
              <a:extLst>
                <a:ext uri="{FF2B5EF4-FFF2-40B4-BE49-F238E27FC236}">
                  <a16:creationId xmlns:a16="http://schemas.microsoft.com/office/drawing/2014/main" id="{0CECEE7E-93C7-C449-963F-29D9D9DB92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S</a:t>
              </a:r>
            </a:p>
          </p:txBody>
        </p:sp>
        <p:sp>
          <p:nvSpPr>
            <p:cNvPr id="878" name="Text Box 66">
              <a:extLst>
                <a:ext uri="{FF2B5EF4-FFF2-40B4-BE49-F238E27FC236}">
                  <a16:creationId xmlns:a16="http://schemas.microsoft.com/office/drawing/2014/main" id="{43B46A4C-A31E-384B-B1D2-2C7C616F39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S</a:t>
              </a:r>
            </a:p>
          </p:txBody>
        </p:sp>
        <p:sp>
          <p:nvSpPr>
            <p:cNvPr id="879" name="Text Box 67">
              <a:extLst>
                <a:ext uri="{FF2B5EF4-FFF2-40B4-BE49-F238E27FC236}">
                  <a16:creationId xmlns:a16="http://schemas.microsoft.com/office/drawing/2014/main" id="{D6351F38-EC49-3D44-8E21-FBC44DB5C1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I</a:t>
              </a:r>
            </a:p>
          </p:txBody>
        </p:sp>
        <p:sp>
          <p:nvSpPr>
            <p:cNvPr id="880" name="Text Box 68">
              <a:extLst>
                <a:ext uri="{FF2B5EF4-FFF2-40B4-BE49-F238E27FC236}">
                  <a16:creationId xmlns:a16="http://schemas.microsoft.com/office/drawing/2014/main" id="{DF6A231F-4B3A-1E4D-966A-351FDACABD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N</a:t>
              </a:r>
            </a:p>
          </p:txBody>
        </p:sp>
        <p:sp>
          <p:nvSpPr>
            <p:cNvPr id="881" name="Text Box 69">
              <a:extLst>
                <a:ext uri="{FF2B5EF4-FFF2-40B4-BE49-F238E27FC236}">
                  <a16:creationId xmlns:a16="http://schemas.microsoft.com/office/drawing/2014/main" id="{8D20FEDF-E0D9-A949-BBB2-62119D5DEE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882" name="Text Box 70">
              <a:extLst>
                <a:ext uri="{FF2B5EF4-FFF2-40B4-BE49-F238E27FC236}">
                  <a16:creationId xmlns:a16="http://schemas.microsoft.com/office/drawing/2014/main" id="{584A68D4-1F62-7B4C-A07B-F083C6ABA8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883" name="Text Box 71">
              <a:extLst>
                <a:ext uri="{FF2B5EF4-FFF2-40B4-BE49-F238E27FC236}">
                  <a16:creationId xmlns:a16="http://schemas.microsoft.com/office/drawing/2014/main" id="{8206BFD1-4187-D34F-B13E-3FD39B8598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884" name="Text Box 72">
              <a:extLst>
                <a:ext uri="{FF2B5EF4-FFF2-40B4-BE49-F238E27FC236}">
                  <a16:creationId xmlns:a16="http://schemas.microsoft.com/office/drawing/2014/main" id="{5283D236-C4AE-6E46-91DF-1DE034BB10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B</a:t>
              </a:r>
            </a:p>
          </p:txBody>
        </p:sp>
        <p:sp>
          <p:nvSpPr>
            <p:cNvPr id="885" name="Text Box 73">
              <a:extLst>
                <a:ext uri="{FF2B5EF4-FFF2-40B4-BE49-F238E27FC236}">
                  <a16:creationId xmlns:a16="http://schemas.microsoft.com/office/drawing/2014/main" id="{AE41B9E3-C637-DD4E-920C-2F566E5F1C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I</a:t>
              </a:r>
            </a:p>
          </p:txBody>
        </p:sp>
        <p:sp>
          <p:nvSpPr>
            <p:cNvPr id="886" name="Text Box 74">
              <a:extLst>
                <a:ext uri="{FF2B5EF4-FFF2-40B4-BE49-F238E27FC236}">
                  <a16:creationId xmlns:a16="http://schemas.microsoft.com/office/drawing/2014/main" id="{1C04DBE4-BAAE-6640-AEF1-802436C504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S</a:t>
              </a:r>
            </a:p>
          </p:txBody>
        </p:sp>
        <p:sp>
          <p:nvSpPr>
            <p:cNvPr id="887" name="Text Box 75">
              <a:extLst>
                <a:ext uri="{FF2B5EF4-FFF2-40B4-BE49-F238E27FC236}">
                  <a16:creationId xmlns:a16="http://schemas.microsoft.com/office/drawing/2014/main" id="{A3A62E01-5326-DB4E-BCEA-1CC0E68ACD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888" name="Text Box 76">
              <a:extLst>
                <a:ext uri="{FF2B5EF4-FFF2-40B4-BE49-F238E27FC236}">
                  <a16:creationId xmlns:a16="http://schemas.microsoft.com/office/drawing/2014/main" id="{ADE52427-ACA1-474A-A2D8-E017D5ED29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O</a:t>
              </a:r>
            </a:p>
          </p:txBody>
        </p:sp>
        <p:sp>
          <p:nvSpPr>
            <p:cNvPr id="889" name="Text Box 77">
              <a:extLst>
                <a:ext uri="{FF2B5EF4-FFF2-40B4-BE49-F238E27FC236}">
                  <a16:creationId xmlns:a16="http://schemas.microsoft.com/office/drawing/2014/main" id="{5F304F31-3573-3649-9DFF-8AB4B782CC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P</a:t>
              </a:r>
            </a:p>
          </p:txBody>
        </p:sp>
        <p:sp>
          <p:nvSpPr>
            <p:cNvPr id="890" name="Text Box 78">
              <a:extLst>
                <a:ext uri="{FF2B5EF4-FFF2-40B4-BE49-F238E27FC236}">
                  <a16:creationId xmlns:a16="http://schemas.microsoft.com/office/drawing/2014/main" id="{6F207881-E1F6-6D4D-87C2-86BDB15051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S</a:t>
              </a:r>
            </a:p>
          </p:txBody>
        </p:sp>
        <p:sp>
          <p:nvSpPr>
            <p:cNvPr id="891" name="Text Box 79">
              <a:extLst>
                <a:ext uri="{FF2B5EF4-FFF2-40B4-BE49-F238E27FC236}">
                  <a16:creationId xmlns:a16="http://schemas.microsoft.com/office/drawing/2014/main" id="{42311547-BB23-4243-B1FA-52BF31237A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892" name="Text Box 80">
              <a:extLst>
                <a:ext uri="{FF2B5EF4-FFF2-40B4-BE49-F238E27FC236}">
                  <a16:creationId xmlns:a16="http://schemas.microsoft.com/office/drawing/2014/main" id="{B5B52129-7FC7-C349-9039-ABDE373CC1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O</a:t>
              </a:r>
            </a:p>
          </p:txBody>
        </p:sp>
        <p:sp>
          <p:nvSpPr>
            <p:cNvPr id="893" name="Text Box 81">
              <a:extLst>
                <a:ext uri="{FF2B5EF4-FFF2-40B4-BE49-F238E27FC236}">
                  <a16:creationId xmlns:a16="http://schemas.microsoft.com/office/drawing/2014/main" id="{4A1EBB8F-5762-A247-ABDE-70C472B62F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S</a:t>
              </a:r>
            </a:p>
          </p:txBody>
        </p:sp>
        <p:sp>
          <p:nvSpPr>
            <p:cNvPr id="894" name="Text Box 82">
              <a:extLst>
                <a:ext uri="{FF2B5EF4-FFF2-40B4-BE49-F238E27FC236}">
                  <a16:creationId xmlns:a16="http://schemas.microsoft.com/office/drawing/2014/main" id="{8162DCC3-4B62-0242-B837-32CF495369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895" name="Text Box 83">
              <a:extLst>
                <a:ext uri="{FF2B5EF4-FFF2-40B4-BE49-F238E27FC236}">
                  <a16:creationId xmlns:a16="http://schemas.microsoft.com/office/drawing/2014/main" id="{3E7F99DB-3AE1-C346-B384-3DE75855C7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896" name="Text Box 84">
              <a:extLst>
                <a:ext uri="{FF2B5EF4-FFF2-40B4-BE49-F238E27FC236}">
                  <a16:creationId xmlns:a16="http://schemas.microsoft.com/office/drawing/2014/main" id="{B35A09A7-01FB-2D48-8995-94A0C84964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L</a:t>
              </a:r>
            </a:p>
          </p:txBody>
        </p:sp>
        <p:sp>
          <p:nvSpPr>
            <p:cNvPr id="897" name="Text Box 85">
              <a:extLst>
                <a:ext uri="{FF2B5EF4-FFF2-40B4-BE49-F238E27FC236}">
                  <a16:creationId xmlns:a16="http://schemas.microsoft.com/office/drawing/2014/main" id="{9A2B8141-B289-AB4C-B20D-30A9294E6E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I</a:t>
              </a:r>
            </a:p>
          </p:txBody>
        </p:sp>
        <p:sp>
          <p:nvSpPr>
            <p:cNvPr id="898" name="Text Box 86">
              <a:extLst>
                <a:ext uri="{FF2B5EF4-FFF2-40B4-BE49-F238E27FC236}">
                  <a16:creationId xmlns:a16="http://schemas.microsoft.com/office/drawing/2014/main" id="{D60C2AED-47F4-9645-8CA0-A3207A5860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N</a:t>
              </a:r>
            </a:p>
          </p:txBody>
        </p:sp>
        <p:sp>
          <p:nvSpPr>
            <p:cNvPr id="899" name="Text Box 87">
              <a:extLst>
                <a:ext uri="{FF2B5EF4-FFF2-40B4-BE49-F238E27FC236}">
                  <a16:creationId xmlns:a16="http://schemas.microsoft.com/office/drawing/2014/main" id="{8AD25A6A-3776-8844-914A-FDEEADC846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900" name="Text Box 88">
              <a:extLst>
                <a:ext uri="{FF2B5EF4-FFF2-40B4-BE49-F238E27FC236}">
                  <a16:creationId xmlns:a16="http://schemas.microsoft.com/office/drawing/2014/main" id="{733DCD21-5CF9-C243-8215-A692924582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901" name="Text Box 89">
              <a:extLst>
                <a:ext uri="{FF2B5EF4-FFF2-40B4-BE49-F238E27FC236}">
                  <a16:creationId xmlns:a16="http://schemas.microsoft.com/office/drawing/2014/main" id="{4FFB0FE8-C0B3-2A4B-A6D2-C6AE15F0C4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902" name="Text Box 90">
              <a:extLst>
                <a:ext uri="{FF2B5EF4-FFF2-40B4-BE49-F238E27FC236}">
                  <a16:creationId xmlns:a16="http://schemas.microsoft.com/office/drawing/2014/main" id="{D70C6509-C456-804C-97E9-1316F8F28D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D</a:t>
              </a:r>
            </a:p>
          </p:txBody>
        </p:sp>
        <p:sp>
          <p:nvSpPr>
            <p:cNvPr id="903" name="Text Box 91">
              <a:extLst>
                <a:ext uri="{FF2B5EF4-FFF2-40B4-BE49-F238E27FC236}">
                  <a16:creationId xmlns:a16="http://schemas.microsoft.com/office/drawing/2014/main" id="{69190968-4A4B-024F-B5A6-97D2A500E1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904" name="Text Box 92">
              <a:extLst>
                <a:ext uri="{FF2B5EF4-FFF2-40B4-BE49-F238E27FC236}">
                  <a16:creationId xmlns:a16="http://schemas.microsoft.com/office/drawing/2014/main" id="{3C4C0F8B-7141-D74F-9A0A-B922BD88A9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V</a:t>
              </a:r>
            </a:p>
          </p:txBody>
        </p:sp>
        <p:sp>
          <p:nvSpPr>
            <p:cNvPr id="905" name="Text Box 130">
              <a:extLst>
                <a:ext uri="{FF2B5EF4-FFF2-40B4-BE49-F238E27FC236}">
                  <a16:creationId xmlns:a16="http://schemas.microsoft.com/office/drawing/2014/main" id="{72619007-625F-F542-9AAD-0BB6D6A2C6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I</a:t>
              </a:r>
            </a:p>
          </p:txBody>
        </p:sp>
        <p:sp>
          <p:nvSpPr>
            <p:cNvPr id="906" name="Text Box 131">
              <a:extLst>
                <a:ext uri="{FF2B5EF4-FFF2-40B4-BE49-F238E27FC236}">
                  <a16:creationId xmlns:a16="http://schemas.microsoft.com/office/drawing/2014/main" id="{F20A0C83-BB95-5146-B5DE-B9CD00D7B6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L</a:t>
              </a:r>
            </a:p>
          </p:txBody>
        </p:sp>
        <p:sp>
          <p:nvSpPr>
            <p:cNvPr id="907" name="Text Box 132">
              <a:extLst>
                <a:ext uri="{FF2B5EF4-FFF2-40B4-BE49-F238E27FC236}">
                  <a16:creationId xmlns:a16="http://schemas.microsoft.com/office/drawing/2014/main" id="{4DD344B6-ECB7-E54D-AFFB-B1FED80AC9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S</a:t>
              </a:r>
            </a:p>
          </p:txBody>
        </p:sp>
        <p:sp>
          <p:nvSpPr>
            <p:cNvPr id="908" name="Text Box 133">
              <a:extLst>
                <a:ext uri="{FF2B5EF4-FFF2-40B4-BE49-F238E27FC236}">
                  <a16:creationId xmlns:a16="http://schemas.microsoft.com/office/drawing/2014/main" id="{055E8575-4AF0-7F44-B49E-8AA92FA7CD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S</a:t>
              </a:r>
            </a:p>
          </p:txBody>
        </p:sp>
        <p:sp>
          <p:nvSpPr>
            <p:cNvPr id="909" name="Text Box 134">
              <a:extLst>
                <a:ext uri="{FF2B5EF4-FFF2-40B4-BE49-F238E27FC236}">
                  <a16:creationId xmlns:a16="http://schemas.microsoft.com/office/drawing/2014/main" id="{4A0C9C59-D549-EE4A-B1E9-D970C60179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910" name="Text Box 135">
              <a:extLst>
                <a:ext uri="{FF2B5EF4-FFF2-40B4-BE49-F238E27FC236}">
                  <a16:creationId xmlns:a16="http://schemas.microsoft.com/office/drawing/2014/main" id="{B4DC2435-EF8E-E94B-8EA7-4BEDF19892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A</a:t>
              </a:r>
            </a:p>
          </p:txBody>
        </p:sp>
        <p:sp>
          <p:nvSpPr>
            <p:cNvPr id="911" name="Text Box 136">
              <a:extLst>
                <a:ext uri="{FF2B5EF4-FFF2-40B4-BE49-F238E27FC236}">
                  <a16:creationId xmlns:a16="http://schemas.microsoft.com/office/drawing/2014/main" id="{6F167F9E-3A6D-924C-803A-03FDF2F79F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912" name="Text Box 137">
              <a:extLst>
                <a:ext uri="{FF2B5EF4-FFF2-40B4-BE49-F238E27FC236}">
                  <a16:creationId xmlns:a16="http://schemas.microsoft.com/office/drawing/2014/main" id="{CB2DEAEF-F13D-A24C-AB84-17A635719F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F</a:t>
              </a:r>
            </a:p>
          </p:txBody>
        </p:sp>
        <p:sp>
          <p:nvSpPr>
            <p:cNvPr id="913" name="Text Box 138">
              <a:extLst>
                <a:ext uri="{FF2B5EF4-FFF2-40B4-BE49-F238E27FC236}">
                  <a16:creationId xmlns:a16="http://schemas.microsoft.com/office/drawing/2014/main" id="{363B7794-743A-524E-A5EF-95FF48F897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O</a:t>
              </a:r>
            </a:p>
          </p:txBody>
        </p:sp>
        <p:sp>
          <p:nvSpPr>
            <p:cNvPr id="914" name="Text Box 139">
              <a:extLst>
                <a:ext uri="{FF2B5EF4-FFF2-40B4-BE49-F238E27FC236}">
                  <a16:creationId xmlns:a16="http://schemas.microsoft.com/office/drawing/2014/main" id="{6AB6031B-4F4B-4B47-9C20-7B434D0848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R</a:t>
              </a:r>
            </a:p>
          </p:txBody>
        </p:sp>
        <p:sp>
          <p:nvSpPr>
            <p:cNvPr id="915" name="Text Box 140">
              <a:extLst>
                <a:ext uri="{FF2B5EF4-FFF2-40B4-BE49-F238E27FC236}">
                  <a16:creationId xmlns:a16="http://schemas.microsoft.com/office/drawing/2014/main" id="{3B3580D9-9933-1442-B363-04397DEF7F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916" name="Text Box 141">
              <a:extLst>
                <a:ext uri="{FF2B5EF4-FFF2-40B4-BE49-F238E27FC236}">
                  <a16:creationId xmlns:a16="http://schemas.microsoft.com/office/drawing/2014/main" id="{22D4D0A5-748A-0449-8C82-9EA46BB54C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Y</a:t>
              </a:r>
            </a:p>
          </p:txBody>
        </p:sp>
        <p:sp>
          <p:nvSpPr>
            <p:cNvPr id="917" name="Text Box 142">
              <a:extLst>
                <a:ext uri="{FF2B5EF4-FFF2-40B4-BE49-F238E27FC236}">
                  <a16:creationId xmlns:a16="http://schemas.microsoft.com/office/drawing/2014/main" id="{7BF9DBF8-FF71-7744-B4C6-9E2B51E9C9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O</a:t>
              </a:r>
            </a:p>
          </p:txBody>
        </p:sp>
        <p:sp>
          <p:nvSpPr>
            <p:cNvPr id="918" name="Text Box 143">
              <a:extLst>
                <a:ext uri="{FF2B5EF4-FFF2-40B4-BE49-F238E27FC236}">
                  <a16:creationId xmlns:a16="http://schemas.microsoft.com/office/drawing/2014/main" id="{D0798254-80AD-5249-B2F7-09AC847105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N</a:t>
              </a:r>
            </a:p>
          </p:txBody>
        </p:sp>
        <p:sp>
          <p:nvSpPr>
            <p:cNvPr id="919" name="Text Box 144">
              <a:extLst>
                <a:ext uri="{FF2B5EF4-FFF2-40B4-BE49-F238E27FC236}">
                  <a16:creationId xmlns:a16="http://schemas.microsoft.com/office/drawing/2014/main" id="{0553510B-FE54-8341-971B-CAE32EC208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920" name="Text Box 145">
              <a:extLst>
                <a:ext uri="{FF2B5EF4-FFF2-40B4-BE49-F238E27FC236}">
                  <a16:creationId xmlns:a16="http://schemas.microsoft.com/office/drawing/2014/main" id="{66349C5E-6543-EC42-831A-EE20122631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D</a:t>
              </a:r>
            </a:p>
          </p:txBody>
        </p:sp>
        <p:sp>
          <p:nvSpPr>
            <p:cNvPr id="921" name="Text Box 146">
              <a:extLst>
                <a:ext uri="{FF2B5EF4-FFF2-40B4-BE49-F238E27FC236}">
                  <a16:creationId xmlns:a16="http://schemas.microsoft.com/office/drawing/2014/main" id="{CCE35D18-B81A-844A-B06F-A98B0E84EC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922" name="Text Box 147">
              <a:extLst>
                <a:ext uri="{FF2B5EF4-FFF2-40B4-BE49-F238E27FC236}">
                  <a16:creationId xmlns:a16="http://schemas.microsoft.com/office/drawing/2014/main" id="{6AB9DE16-6ECF-EE45-A2E0-12EC3C929E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G</a:t>
              </a:r>
            </a:p>
          </p:txBody>
        </p:sp>
        <p:sp>
          <p:nvSpPr>
            <p:cNvPr id="923" name="Text Box 148">
              <a:extLst>
                <a:ext uri="{FF2B5EF4-FFF2-40B4-BE49-F238E27FC236}">
                  <a16:creationId xmlns:a16="http://schemas.microsoft.com/office/drawing/2014/main" id="{83A1D681-FBB0-604A-9D75-97B4F41CA3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R</a:t>
              </a:r>
            </a:p>
          </p:txBody>
        </p:sp>
        <p:sp>
          <p:nvSpPr>
            <p:cNvPr id="924" name="Text Box 149">
              <a:extLst>
                <a:ext uri="{FF2B5EF4-FFF2-40B4-BE49-F238E27FC236}">
                  <a16:creationId xmlns:a16="http://schemas.microsoft.com/office/drawing/2014/main" id="{3B45F0EE-B4E8-7B45-9C19-97C9097769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925" name="Text Box 150">
              <a:extLst>
                <a:ext uri="{FF2B5EF4-FFF2-40B4-BE49-F238E27FC236}">
                  <a16:creationId xmlns:a16="http://schemas.microsoft.com/office/drawing/2014/main" id="{D15A779B-2E6D-2D4E-A761-7D7C01790F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926" name="Text Box 151">
              <a:extLst>
                <a:ext uri="{FF2B5EF4-FFF2-40B4-BE49-F238E27FC236}">
                  <a16:creationId xmlns:a16="http://schemas.microsoft.com/office/drawing/2014/main" id="{39D7F3F7-C71A-D146-93A9-2203F95A59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S</a:t>
              </a:r>
            </a:p>
          </p:txBody>
        </p:sp>
        <p:sp>
          <p:nvSpPr>
            <p:cNvPr id="927" name="Text Box 152">
              <a:extLst>
                <a:ext uri="{FF2B5EF4-FFF2-40B4-BE49-F238E27FC236}">
                  <a16:creationId xmlns:a16="http://schemas.microsoft.com/office/drawing/2014/main" id="{F7B8421F-B9D1-A44F-9BE9-58F1EE34E3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A</a:t>
              </a:r>
            </a:p>
          </p:txBody>
        </p:sp>
        <p:sp>
          <p:nvSpPr>
            <p:cNvPr id="928" name="Text Box 153">
              <a:extLst>
                <a:ext uri="{FF2B5EF4-FFF2-40B4-BE49-F238E27FC236}">
                  <a16:creationId xmlns:a16="http://schemas.microsoft.com/office/drawing/2014/main" id="{4C1BDD97-454E-5847-9652-7B1212F759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N</a:t>
              </a:r>
            </a:p>
          </p:txBody>
        </p:sp>
        <p:sp>
          <p:nvSpPr>
            <p:cNvPr id="929" name="Text Box 154">
              <a:extLst>
                <a:ext uri="{FF2B5EF4-FFF2-40B4-BE49-F238E27FC236}">
                  <a16:creationId xmlns:a16="http://schemas.microsoft.com/office/drawing/2014/main" id="{36C680E3-E20C-E540-A6A4-BEA5C2B965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D</a:t>
              </a:r>
            </a:p>
          </p:txBody>
        </p:sp>
        <p:sp>
          <p:nvSpPr>
            <p:cNvPr id="930" name="Text Box 155">
              <a:extLst>
                <a:ext uri="{FF2B5EF4-FFF2-40B4-BE49-F238E27FC236}">
                  <a16:creationId xmlns:a16="http://schemas.microsoft.com/office/drawing/2014/main" id="{2DB723FE-95E4-6B43-BE1B-F48D071673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931" name="Text Box 156">
              <a:extLst>
                <a:ext uri="{FF2B5EF4-FFF2-40B4-BE49-F238E27FC236}">
                  <a16:creationId xmlns:a16="http://schemas.microsoft.com/office/drawing/2014/main" id="{77B92E3B-5F8E-D84C-90DE-ABD5EEBA98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932" name="Text Box 157">
              <a:extLst>
                <a:ext uri="{FF2B5EF4-FFF2-40B4-BE49-F238E27FC236}">
                  <a16:creationId xmlns:a16="http://schemas.microsoft.com/office/drawing/2014/main" id="{66F551CD-D8F5-2846-9F58-A7C41142C3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I</a:t>
              </a:r>
            </a:p>
          </p:txBody>
        </p:sp>
        <p:sp>
          <p:nvSpPr>
            <p:cNvPr id="933" name="Text Box 158">
              <a:extLst>
                <a:ext uri="{FF2B5EF4-FFF2-40B4-BE49-F238E27FC236}">
                  <a16:creationId xmlns:a16="http://schemas.microsoft.com/office/drawing/2014/main" id="{291FA9E4-6743-4946-8240-2622B97FC7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R</a:t>
              </a:r>
            </a:p>
          </p:txBody>
        </p:sp>
        <p:sp>
          <p:nvSpPr>
            <p:cNvPr id="934" name="Text Box 159">
              <a:extLst>
                <a:ext uri="{FF2B5EF4-FFF2-40B4-BE49-F238E27FC236}">
                  <a16:creationId xmlns:a16="http://schemas.microsoft.com/office/drawing/2014/main" id="{9C8479B0-BAFC-1744-8E1C-2F6F7A6A2E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935" name="Text Box 160">
              <a:extLst>
                <a:ext uri="{FF2B5EF4-FFF2-40B4-BE49-F238E27FC236}">
                  <a16:creationId xmlns:a16="http://schemas.microsoft.com/office/drawing/2014/main" id="{EB9EF027-2B90-AE4E-AC39-4F10A767E8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936" name="Text Box 161">
              <a:extLst>
                <a:ext uri="{FF2B5EF4-FFF2-40B4-BE49-F238E27FC236}">
                  <a16:creationId xmlns:a16="http://schemas.microsoft.com/office/drawing/2014/main" id="{B633D9AC-ECFE-C54E-ADB2-4CD4DDDA2A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937" name="Text Box 162">
              <a:extLst>
                <a:ext uri="{FF2B5EF4-FFF2-40B4-BE49-F238E27FC236}">
                  <a16:creationId xmlns:a16="http://schemas.microsoft.com/office/drawing/2014/main" id="{30298F48-885C-D842-92AE-E677C0920D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N</a:t>
              </a:r>
            </a:p>
          </p:txBody>
        </p:sp>
        <p:sp>
          <p:nvSpPr>
            <p:cNvPr id="938" name="Text Box 163">
              <a:extLst>
                <a:ext uri="{FF2B5EF4-FFF2-40B4-BE49-F238E27FC236}">
                  <a16:creationId xmlns:a16="http://schemas.microsoft.com/office/drawing/2014/main" id="{6F712748-68B0-C443-823C-24E5067886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M</a:t>
              </a:r>
            </a:p>
          </p:txBody>
        </p:sp>
        <p:sp>
          <p:nvSpPr>
            <p:cNvPr id="939" name="Text Box 164">
              <a:extLst>
                <a:ext uri="{FF2B5EF4-FFF2-40B4-BE49-F238E27FC236}">
                  <a16:creationId xmlns:a16="http://schemas.microsoft.com/office/drawing/2014/main" id="{BB8CEE17-2742-3A46-9F82-E3CE52EBED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I</a:t>
              </a:r>
            </a:p>
          </p:txBody>
        </p:sp>
        <p:sp>
          <p:nvSpPr>
            <p:cNvPr id="940" name="Text Box 165">
              <a:extLst>
                <a:ext uri="{FF2B5EF4-FFF2-40B4-BE49-F238E27FC236}">
                  <a16:creationId xmlns:a16="http://schemas.microsoft.com/office/drawing/2014/main" id="{A189A0EB-02FB-9342-870E-1ADDF648CF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N</a:t>
              </a:r>
            </a:p>
          </p:txBody>
        </p:sp>
        <p:sp>
          <p:nvSpPr>
            <p:cNvPr id="941" name="Text Box 166">
              <a:extLst>
                <a:ext uri="{FF2B5EF4-FFF2-40B4-BE49-F238E27FC236}">
                  <a16:creationId xmlns:a16="http://schemas.microsoft.com/office/drawing/2014/main" id="{C6BFE8E8-61EE-4B4E-A82E-A6E82417CD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U</a:t>
              </a:r>
            </a:p>
          </p:txBody>
        </p:sp>
        <p:sp>
          <p:nvSpPr>
            <p:cNvPr id="942" name="Text Box 167">
              <a:extLst>
                <a:ext uri="{FF2B5EF4-FFF2-40B4-BE49-F238E27FC236}">
                  <a16:creationId xmlns:a16="http://schemas.microsoft.com/office/drawing/2014/main" id="{39B5A76D-6C69-704F-882A-4CAD94703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 dirty="0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943" name="Text Box 168">
              <a:extLst>
                <a:ext uri="{FF2B5EF4-FFF2-40B4-BE49-F238E27FC236}">
                  <a16:creationId xmlns:a16="http://schemas.microsoft.com/office/drawing/2014/main" id="{4B7D55EE-AF3C-CD42-9CB8-11A879318B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944" name="Text Box 169">
              <a:extLst>
                <a:ext uri="{FF2B5EF4-FFF2-40B4-BE49-F238E27FC236}">
                  <a16:creationId xmlns:a16="http://schemas.microsoft.com/office/drawing/2014/main" id="{F1D20962-067D-8441-B3A4-129AE6C2CA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S</a:t>
              </a:r>
            </a:p>
          </p:txBody>
        </p:sp>
        <p:sp>
          <p:nvSpPr>
            <p:cNvPr id="945" name="Text Box 170">
              <a:extLst>
                <a:ext uri="{FF2B5EF4-FFF2-40B4-BE49-F238E27FC236}">
                  <a16:creationId xmlns:a16="http://schemas.microsoft.com/office/drawing/2014/main" id="{D4CB544B-2CF7-7B47-8AC5-08F4C70706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N</a:t>
              </a:r>
            </a:p>
          </p:txBody>
        </p:sp>
        <p:sp>
          <p:nvSpPr>
            <p:cNvPr id="946" name="Text Box 171">
              <a:extLst>
                <a:ext uri="{FF2B5EF4-FFF2-40B4-BE49-F238E27FC236}">
                  <a16:creationId xmlns:a16="http://schemas.microsoft.com/office/drawing/2014/main" id="{9189CED9-E692-1C4B-B549-66F0C13107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O</a:t>
              </a:r>
            </a:p>
          </p:txBody>
        </p:sp>
        <p:sp>
          <p:nvSpPr>
            <p:cNvPr id="947" name="Text Box 172">
              <a:extLst>
                <a:ext uri="{FF2B5EF4-FFF2-40B4-BE49-F238E27FC236}">
                  <a16:creationId xmlns:a16="http://schemas.microsoft.com/office/drawing/2014/main" id="{C47F0E4E-4153-794B-8922-AC94939CFA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R</a:t>
              </a:r>
            </a:p>
          </p:txBody>
        </p:sp>
        <p:sp>
          <p:nvSpPr>
            <p:cNvPr id="948" name="Text Box 173">
              <a:extLst>
                <a:ext uri="{FF2B5EF4-FFF2-40B4-BE49-F238E27FC236}">
                  <a16:creationId xmlns:a16="http://schemas.microsoft.com/office/drawing/2014/main" id="{2CB92153-CC54-3348-8A45-FA2234CED6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949" name="Text Box 174">
              <a:extLst>
                <a:ext uri="{FF2B5EF4-FFF2-40B4-BE49-F238E27FC236}">
                  <a16:creationId xmlns:a16="http://schemas.microsoft.com/office/drawing/2014/main" id="{B81A6449-D93F-DE4D-B809-6BF2B4661E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950" name="Text Box 175">
              <a:extLst>
                <a:ext uri="{FF2B5EF4-FFF2-40B4-BE49-F238E27FC236}">
                  <a16:creationId xmlns:a16="http://schemas.microsoft.com/office/drawing/2014/main" id="{CE2F1531-CF1C-9E47-8230-4F56FDE744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951" name="Text Box 176">
              <a:extLst>
                <a:ext uri="{FF2B5EF4-FFF2-40B4-BE49-F238E27FC236}">
                  <a16:creationId xmlns:a16="http://schemas.microsoft.com/office/drawing/2014/main" id="{1E5F1494-095E-FF49-8047-A2DD226FB0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A</a:t>
              </a:r>
            </a:p>
          </p:txBody>
        </p:sp>
        <p:sp>
          <p:nvSpPr>
            <p:cNvPr id="952" name="Text Box 177">
              <a:extLst>
                <a:ext uri="{FF2B5EF4-FFF2-40B4-BE49-F238E27FC236}">
                  <a16:creationId xmlns:a16="http://schemas.microsoft.com/office/drawing/2014/main" id="{6234B5E2-058C-E548-92D9-8181AE7716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S</a:t>
              </a:r>
            </a:p>
          </p:txBody>
        </p:sp>
        <p:sp>
          <p:nvSpPr>
            <p:cNvPr id="953" name="Text Box 178">
              <a:extLst>
                <a:ext uri="{FF2B5EF4-FFF2-40B4-BE49-F238E27FC236}">
                  <a16:creationId xmlns:a16="http://schemas.microsoft.com/office/drawing/2014/main" id="{936A2AD6-D4D2-384F-BA36-A7BF1BA370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954" name="Text Box 179">
              <a:extLst>
                <a:ext uri="{FF2B5EF4-FFF2-40B4-BE49-F238E27FC236}">
                  <a16:creationId xmlns:a16="http://schemas.microsoft.com/office/drawing/2014/main" id="{EF3E1FFA-44BB-6843-A92A-7B8918406F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A</a:t>
              </a:r>
            </a:p>
          </p:txBody>
        </p:sp>
        <p:sp>
          <p:nvSpPr>
            <p:cNvPr id="955" name="Text Box 180">
              <a:extLst>
                <a:ext uri="{FF2B5EF4-FFF2-40B4-BE49-F238E27FC236}">
                  <a16:creationId xmlns:a16="http://schemas.microsoft.com/office/drawing/2014/main" id="{865DB351-70A5-4340-AA19-795B0D2423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N</a:t>
              </a:r>
            </a:p>
          </p:txBody>
        </p:sp>
        <p:sp>
          <p:nvSpPr>
            <p:cNvPr id="956" name="Text Box 181">
              <a:extLst>
                <a:ext uri="{FF2B5EF4-FFF2-40B4-BE49-F238E27FC236}">
                  <a16:creationId xmlns:a16="http://schemas.microsoft.com/office/drawing/2014/main" id="{C3A72438-C06E-414A-BE4A-58344FC6FB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D</a:t>
              </a:r>
            </a:p>
          </p:txBody>
        </p:sp>
        <p:sp>
          <p:nvSpPr>
            <p:cNvPr id="957" name="Text Box 182">
              <a:extLst>
                <a:ext uri="{FF2B5EF4-FFF2-40B4-BE49-F238E27FC236}">
                  <a16:creationId xmlns:a16="http://schemas.microsoft.com/office/drawing/2014/main" id="{0D54745E-2FBE-2C48-8991-EBF0D20B82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B</a:t>
              </a:r>
            </a:p>
          </p:txBody>
        </p:sp>
        <p:sp>
          <p:nvSpPr>
            <p:cNvPr id="958" name="Text Box 183">
              <a:extLst>
                <a:ext uri="{FF2B5EF4-FFF2-40B4-BE49-F238E27FC236}">
                  <a16:creationId xmlns:a16="http://schemas.microsoft.com/office/drawing/2014/main" id="{DBB46C30-0E5E-FD4A-B1E2-CBE403CF63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Y</a:t>
              </a:r>
            </a:p>
          </p:txBody>
        </p:sp>
        <p:sp>
          <p:nvSpPr>
            <p:cNvPr id="959" name="Text Box 184">
              <a:extLst>
                <a:ext uri="{FF2B5EF4-FFF2-40B4-BE49-F238E27FC236}">
                  <a16:creationId xmlns:a16="http://schemas.microsoft.com/office/drawing/2014/main" id="{A01C540F-E8DC-F44F-BF5C-E1078A4E64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N</a:t>
              </a:r>
            </a:p>
          </p:txBody>
        </p:sp>
        <p:sp>
          <p:nvSpPr>
            <p:cNvPr id="960" name="Text Box 185">
              <a:extLst>
                <a:ext uri="{FF2B5EF4-FFF2-40B4-BE49-F238E27FC236}">
                  <a16:creationId xmlns:a16="http://schemas.microsoft.com/office/drawing/2014/main" id="{3C7F09BB-4784-9942-A6EB-19AAF6072F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O</a:t>
              </a:r>
            </a:p>
          </p:txBody>
        </p:sp>
        <p:sp>
          <p:nvSpPr>
            <p:cNvPr id="961" name="Text Box 186">
              <a:extLst>
                <a:ext uri="{FF2B5EF4-FFF2-40B4-BE49-F238E27FC236}">
                  <a16:creationId xmlns:a16="http://schemas.microsoft.com/office/drawing/2014/main" id="{1943042F-F591-9D4B-AE87-CEFE4A87D6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R</a:t>
              </a:r>
            </a:p>
          </p:txBody>
        </p:sp>
        <p:sp>
          <p:nvSpPr>
            <p:cNvPr id="962" name="Text Box 187">
              <a:extLst>
                <a:ext uri="{FF2B5EF4-FFF2-40B4-BE49-F238E27FC236}">
                  <a16:creationId xmlns:a16="http://schemas.microsoft.com/office/drawing/2014/main" id="{CD40016A-9645-D341-A6EA-E34FAE7754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963" name="Text Box 188">
              <a:extLst>
                <a:ext uri="{FF2B5EF4-FFF2-40B4-BE49-F238E27FC236}">
                  <a16:creationId xmlns:a16="http://schemas.microsoft.com/office/drawing/2014/main" id="{67B60569-CE45-324C-88DF-F45AD4E1C8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964" name="Text Box 189">
              <a:extLst>
                <a:ext uri="{FF2B5EF4-FFF2-40B4-BE49-F238E27FC236}">
                  <a16:creationId xmlns:a16="http://schemas.microsoft.com/office/drawing/2014/main" id="{F2844702-A543-904E-B303-21677D046A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M</a:t>
              </a:r>
            </a:p>
          </p:txBody>
        </p:sp>
        <p:sp>
          <p:nvSpPr>
            <p:cNvPr id="965" name="Text Box 190">
              <a:extLst>
                <a:ext uri="{FF2B5EF4-FFF2-40B4-BE49-F238E27FC236}">
                  <a16:creationId xmlns:a16="http://schemas.microsoft.com/office/drawing/2014/main" id="{66DFF197-549A-0C4C-BE42-C0794A6D9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A</a:t>
              </a:r>
            </a:p>
          </p:txBody>
        </p:sp>
        <p:sp>
          <p:nvSpPr>
            <p:cNvPr id="966" name="Text Box 191">
              <a:extLst>
                <a:ext uri="{FF2B5EF4-FFF2-40B4-BE49-F238E27FC236}">
                  <a16:creationId xmlns:a16="http://schemas.microsoft.com/office/drawing/2014/main" id="{DB342CDF-EFEB-514B-8FAA-1DBB0A17A3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I</a:t>
              </a:r>
            </a:p>
          </p:txBody>
        </p:sp>
        <p:sp>
          <p:nvSpPr>
            <p:cNvPr id="967" name="Text Box 192">
              <a:extLst>
                <a:ext uri="{FF2B5EF4-FFF2-40B4-BE49-F238E27FC236}">
                  <a16:creationId xmlns:a16="http://schemas.microsoft.com/office/drawing/2014/main" id="{22CB41F9-64DC-2F43-9608-0E11C4B1A9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N</a:t>
              </a:r>
            </a:p>
          </p:txBody>
        </p:sp>
        <p:sp>
          <p:nvSpPr>
            <p:cNvPr id="968" name="Text Box 193">
              <a:extLst>
                <a:ext uri="{FF2B5EF4-FFF2-40B4-BE49-F238E27FC236}">
                  <a16:creationId xmlns:a16="http://schemas.microsoft.com/office/drawing/2014/main" id="{79FA6F87-5D35-C042-B388-F431E16ADE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B</a:t>
              </a:r>
            </a:p>
          </p:txBody>
        </p:sp>
        <p:sp>
          <p:nvSpPr>
            <p:cNvPr id="969" name="Text Box 194">
              <a:extLst>
                <a:ext uri="{FF2B5EF4-FFF2-40B4-BE49-F238E27FC236}">
                  <a16:creationId xmlns:a16="http://schemas.microsoft.com/office/drawing/2014/main" id="{3A602918-C9D0-2A41-85F8-61CF82D53F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R</a:t>
              </a:r>
            </a:p>
          </p:txBody>
        </p:sp>
        <p:sp>
          <p:nvSpPr>
            <p:cNvPr id="970" name="Text Box 195">
              <a:extLst>
                <a:ext uri="{FF2B5EF4-FFF2-40B4-BE49-F238E27FC236}">
                  <a16:creationId xmlns:a16="http://schemas.microsoft.com/office/drawing/2014/main" id="{A573595C-65FE-CB49-B853-9ED9091FEB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A</a:t>
              </a:r>
            </a:p>
          </p:txBody>
        </p:sp>
        <p:sp>
          <p:nvSpPr>
            <p:cNvPr id="971" name="Text Box 196">
              <a:extLst>
                <a:ext uri="{FF2B5EF4-FFF2-40B4-BE49-F238E27FC236}">
                  <a16:creationId xmlns:a16="http://schemas.microsoft.com/office/drawing/2014/main" id="{4597C9EB-FE76-CC42-B3F9-59DFEE9FAF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N</a:t>
              </a:r>
            </a:p>
          </p:txBody>
        </p:sp>
        <p:sp>
          <p:nvSpPr>
            <p:cNvPr id="972" name="Text Box 197">
              <a:extLst>
                <a:ext uri="{FF2B5EF4-FFF2-40B4-BE49-F238E27FC236}">
                  <a16:creationId xmlns:a16="http://schemas.microsoft.com/office/drawing/2014/main" id="{5038248A-A22E-8349-83C1-6A49A46157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C</a:t>
              </a:r>
            </a:p>
          </p:txBody>
        </p:sp>
        <p:sp>
          <p:nvSpPr>
            <p:cNvPr id="973" name="Text Box 198">
              <a:extLst>
                <a:ext uri="{FF2B5EF4-FFF2-40B4-BE49-F238E27FC236}">
                  <a16:creationId xmlns:a16="http://schemas.microsoft.com/office/drawing/2014/main" id="{8C048F97-5CD5-364F-A056-C4C2F3B795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974" name="Text Box 199">
              <a:extLst>
                <a:ext uri="{FF2B5EF4-FFF2-40B4-BE49-F238E27FC236}">
                  <a16:creationId xmlns:a16="http://schemas.microsoft.com/office/drawing/2014/main" id="{F5B57F01-45F8-634A-B292-AF8169411F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S</a:t>
              </a:r>
            </a:p>
          </p:txBody>
        </p:sp>
        <p:sp>
          <p:nvSpPr>
            <p:cNvPr id="975" name="Text Box 200">
              <a:extLst>
                <a:ext uri="{FF2B5EF4-FFF2-40B4-BE49-F238E27FC236}">
                  <a16:creationId xmlns:a16="http://schemas.microsoft.com/office/drawing/2014/main" id="{47BF3306-6AE4-8347-B50B-8E03DDED19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976" name="Text Box 201">
              <a:extLst>
                <a:ext uri="{FF2B5EF4-FFF2-40B4-BE49-F238E27FC236}">
                  <a16:creationId xmlns:a16="http://schemas.microsoft.com/office/drawing/2014/main" id="{F41D56FD-9103-FF43-8A2C-253C59DF95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V</a:t>
              </a:r>
            </a:p>
          </p:txBody>
        </p:sp>
        <p:sp>
          <p:nvSpPr>
            <p:cNvPr id="977" name="Text Box 202">
              <a:extLst>
                <a:ext uri="{FF2B5EF4-FFF2-40B4-BE49-F238E27FC236}">
                  <a16:creationId xmlns:a16="http://schemas.microsoft.com/office/drawing/2014/main" id="{E3F97C1F-B665-4046-A138-68992EA71D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978" name="Text Box 203">
              <a:extLst>
                <a:ext uri="{FF2B5EF4-FFF2-40B4-BE49-F238E27FC236}">
                  <a16:creationId xmlns:a16="http://schemas.microsoft.com/office/drawing/2014/main" id="{0F5512BE-92F2-1E40-9167-18CC77C252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N</a:t>
              </a:r>
            </a:p>
          </p:txBody>
        </p:sp>
        <p:sp>
          <p:nvSpPr>
            <p:cNvPr id="979" name="Text Box 204">
              <a:extLst>
                <a:ext uri="{FF2B5EF4-FFF2-40B4-BE49-F238E27FC236}">
                  <a16:creationId xmlns:a16="http://schemas.microsoft.com/office/drawing/2014/main" id="{9ACDB192-C252-694D-8D90-B0303FA9AF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980" name="Text Box 205">
              <a:extLst>
                <a:ext uri="{FF2B5EF4-FFF2-40B4-BE49-F238E27FC236}">
                  <a16:creationId xmlns:a16="http://schemas.microsoft.com/office/drawing/2014/main" id="{FFC37FB6-8C1E-524A-9F5D-CA5B4FA2EF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981" name="Text Box 206">
              <a:extLst>
                <a:ext uri="{FF2B5EF4-FFF2-40B4-BE49-F238E27FC236}">
                  <a16:creationId xmlns:a16="http://schemas.microsoft.com/office/drawing/2014/main" id="{6FEB4990-237B-B94D-8BD3-422C3FA616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L</a:t>
              </a:r>
            </a:p>
          </p:txBody>
        </p:sp>
        <p:sp>
          <p:nvSpPr>
            <p:cNvPr id="982" name="Text Box 207">
              <a:extLst>
                <a:ext uri="{FF2B5EF4-FFF2-40B4-BE49-F238E27FC236}">
                  <a16:creationId xmlns:a16="http://schemas.microsoft.com/office/drawing/2014/main" id="{C92276C4-BC33-BA42-A25F-3C6A7F4144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I</a:t>
              </a:r>
            </a:p>
          </p:txBody>
        </p:sp>
        <p:sp>
          <p:nvSpPr>
            <p:cNvPr id="983" name="Text Box 208">
              <a:extLst>
                <a:ext uri="{FF2B5EF4-FFF2-40B4-BE49-F238E27FC236}">
                  <a16:creationId xmlns:a16="http://schemas.microsoft.com/office/drawing/2014/main" id="{E13F9C7C-090C-CF44-8A5B-FB35BE0C2C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M</a:t>
              </a:r>
            </a:p>
          </p:txBody>
        </p:sp>
        <p:sp>
          <p:nvSpPr>
            <p:cNvPr id="984" name="Text Box 209">
              <a:extLst>
                <a:ext uri="{FF2B5EF4-FFF2-40B4-BE49-F238E27FC236}">
                  <a16:creationId xmlns:a16="http://schemas.microsoft.com/office/drawing/2014/main" id="{C08DB1CE-5FDB-ED44-9378-59409DDAE7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B</a:t>
              </a:r>
            </a:p>
          </p:txBody>
        </p:sp>
        <p:sp>
          <p:nvSpPr>
            <p:cNvPr id="985" name="Text Box 210">
              <a:extLst>
                <a:ext uri="{FF2B5EF4-FFF2-40B4-BE49-F238E27FC236}">
                  <a16:creationId xmlns:a16="http://schemas.microsoft.com/office/drawing/2014/main" id="{CEA94F01-C8D3-754C-A222-69FD5FEB9C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986" name="Text Box 211">
              <a:extLst>
                <a:ext uri="{FF2B5EF4-FFF2-40B4-BE49-F238E27FC236}">
                  <a16:creationId xmlns:a16="http://schemas.microsoft.com/office/drawing/2014/main" id="{9B271FE4-7FCA-3F4A-8BB7-0DDAE68C55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A</a:t>
              </a:r>
            </a:p>
          </p:txBody>
        </p:sp>
        <p:sp>
          <p:nvSpPr>
            <p:cNvPr id="987" name="Text Box 212">
              <a:extLst>
                <a:ext uri="{FF2B5EF4-FFF2-40B4-BE49-F238E27FC236}">
                  <a16:creationId xmlns:a16="http://schemas.microsoft.com/office/drawing/2014/main" id="{6CF25E56-CF79-B245-AC5B-D587F27E62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S</a:t>
              </a:r>
            </a:p>
          </p:txBody>
        </p:sp>
        <p:sp>
          <p:nvSpPr>
            <p:cNvPr id="988" name="Text Box 213">
              <a:extLst>
                <a:ext uri="{FF2B5EF4-FFF2-40B4-BE49-F238E27FC236}">
                  <a16:creationId xmlns:a16="http://schemas.microsoft.com/office/drawing/2014/main" id="{6BC31CDA-CDB2-EF45-ACC5-F7EC53DE1E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989" name="Text Box 214">
              <a:extLst>
                <a:ext uri="{FF2B5EF4-FFF2-40B4-BE49-F238E27FC236}">
                  <a16:creationId xmlns:a16="http://schemas.microsoft.com/office/drawing/2014/main" id="{D94615EB-5AA4-9B47-AE6A-158634C9F4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S</a:t>
              </a:r>
            </a:p>
          </p:txBody>
        </p:sp>
        <p:sp>
          <p:nvSpPr>
            <p:cNvPr id="990" name="Text Box 215">
              <a:extLst>
                <a:ext uri="{FF2B5EF4-FFF2-40B4-BE49-F238E27FC236}">
                  <a16:creationId xmlns:a16="http://schemas.microsoft.com/office/drawing/2014/main" id="{AC2DB792-26C5-264F-8CAB-4D12B7E37B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I</a:t>
              </a:r>
            </a:p>
          </p:txBody>
        </p:sp>
        <p:sp>
          <p:nvSpPr>
            <p:cNvPr id="991" name="Text Box 216">
              <a:extLst>
                <a:ext uri="{FF2B5EF4-FFF2-40B4-BE49-F238E27FC236}">
                  <a16:creationId xmlns:a16="http://schemas.microsoft.com/office/drawing/2014/main" id="{3B53DEDA-EF4B-334E-B647-8638754AF9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D</a:t>
              </a:r>
            </a:p>
          </p:txBody>
        </p:sp>
        <p:sp>
          <p:nvSpPr>
            <p:cNvPr id="992" name="Text Box 217">
              <a:extLst>
                <a:ext uri="{FF2B5EF4-FFF2-40B4-BE49-F238E27FC236}">
                  <a16:creationId xmlns:a16="http://schemas.microsoft.com/office/drawing/2014/main" id="{3936C3DF-7F75-8A42-9F51-51409ED952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993" name="Text Box 218">
              <a:extLst>
                <a:ext uri="{FF2B5EF4-FFF2-40B4-BE49-F238E27FC236}">
                  <a16:creationId xmlns:a16="http://schemas.microsoft.com/office/drawing/2014/main" id="{E7DAD94A-3CF0-6645-AC66-28C017E07A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S</a:t>
              </a:r>
            </a:p>
          </p:txBody>
        </p:sp>
        <p:sp>
          <p:nvSpPr>
            <p:cNvPr id="994" name="Text Box 219">
              <a:extLst>
                <a:ext uri="{FF2B5EF4-FFF2-40B4-BE49-F238E27FC236}">
                  <a16:creationId xmlns:a16="http://schemas.microsoft.com/office/drawing/2014/main" id="{6A99DA0C-6CE7-E744-AC16-2B976C07F5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995" name="Text Box 220">
              <a:extLst>
                <a:ext uri="{FF2B5EF4-FFF2-40B4-BE49-F238E27FC236}">
                  <a16:creationId xmlns:a16="http://schemas.microsoft.com/office/drawing/2014/main" id="{C2F4CFD9-C141-9149-9469-4ED2B195E6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O</a:t>
              </a:r>
            </a:p>
          </p:txBody>
        </p:sp>
        <p:sp>
          <p:nvSpPr>
            <p:cNvPr id="996" name="Text Box 221">
              <a:extLst>
                <a:ext uri="{FF2B5EF4-FFF2-40B4-BE49-F238E27FC236}">
                  <a16:creationId xmlns:a16="http://schemas.microsoft.com/office/drawing/2014/main" id="{086C145B-F194-554F-B2AA-2982E5023C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O</a:t>
              </a:r>
            </a:p>
          </p:txBody>
        </p:sp>
        <p:sp>
          <p:nvSpPr>
            <p:cNvPr id="997" name="Text Box 222">
              <a:extLst>
                <a:ext uri="{FF2B5EF4-FFF2-40B4-BE49-F238E27FC236}">
                  <a16:creationId xmlns:a16="http://schemas.microsoft.com/office/drawing/2014/main" id="{F4CFF580-D8C7-5646-83C9-0A4FF8A35C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998" name="Text Box 223">
              <a:extLst>
                <a:ext uri="{FF2B5EF4-FFF2-40B4-BE49-F238E27FC236}">
                  <a16:creationId xmlns:a16="http://schemas.microsoft.com/office/drawing/2014/main" id="{A1007ADF-A9C4-904D-BBCD-BD7BE75603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F</a:t>
              </a:r>
            </a:p>
          </p:txBody>
        </p:sp>
        <p:sp>
          <p:nvSpPr>
            <p:cNvPr id="999" name="Text Box 224">
              <a:extLst>
                <a:ext uri="{FF2B5EF4-FFF2-40B4-BE49-F238E27FC236}">
                  <a16:creationId xmlns:a16="http://schemas.microsoft.com/office/drawing/2014/main" id="{F6E31405-E5A1-D34E-A5A1-8F7BB795D1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R</a:t>
              </a:r>
            </a:p>
          </p:txBody>
        </p:sp>
        <p:sp>
          <p:nvSpPr>
            <p:cNvPr id="1000" name="Text Box 225">
              <a:extLst>
                <a:ext uri="{FF2B5EF4-FFF2-40B4-BE49-F238E27FC236}">
                  <a16:creationId xmlns:a16="http://schemas.microsoft.com/office/drawing/2014/main" id="{522D0D14-5589-8D4C-AF2B-8D64F6C41F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O</a:t>
              </a:r>
            </a:p>
          </p:txBody>
        </p:sp>
        <p:sp>
          <p:nvSpPr>
            <p:cNvPr id="1001" name="Text Box 226">
              <a:extLst>
                <a:ext uri="{FF2B5EF4-FFF2-40B4-BE49-F238E27FC236}">
                  <a16:creationId xmlns:a16="http://schemas.microsoft.com/office/drawing/2014/main" id="{EC6083EF-CDE5-4D48-8350-44C4D96ECA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M</a:t>
              </a:r>
            </a:p>
          </p:txBody>
        </p:sp>
        <p:sp>
          <p:nvSpPr>
            <p:cNvPr id="1002" name="Text Box 227">
              <a:extLst>
                <a:ext uri="{FF2B5EF4-FFF2-40B4-BE49-F238E27FC236}">
                  <a16:creationId xmlns:a16="http://schemas.microsoft.com/office/drawing/2014/main" id="{50737540-6E24-1340-8BE6-4607381FD4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1003" name="Text Box 228">
              <a:extLst>
                <a:ext uri="{FF2B5EF4-FFF2-40B4-BE49-F238E27FC236}">
                  <a16:creationId xmlns:a16="http://schemas.microsoft.com/office/drawing/2014/main" id="{7097D88E-3F3C-2449-A3F2-1A3A0DB257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1004" name="Text Box 229">
              <a:extLst>
                <a:ext uri="{FF2B5EF4-FFF2-40B4-BE49-F238E27FC236}">
                  <a16:creationId xmlns:a16="http://schemas.microsoft.com/office/drawing/2014/main" id="{3DDCBF1B-7645-BB47-8DD3-711EE87B27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1005" name="Text Box 230">
              <a:extLst>
                <a:ext uri="{FF2B5EF4-FFF2-40B4-BE49-F238E27FC236}">
                  <a16:creationId xmlns:a16="http://schemas.microsoft.com/office/drawing/2014/main" id="{68236052-06DE-9047-914D-D89C813731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L</a:t>
              </a:r>
            </a:p>
          </p:txBody>
        </p:sp>
        <p:sp>
          <p:nvSpPr>
            <p:cNvPr id="1006" name="Text Box 231">
              <a:extLst>
                <a:ext uri="{FF2B5EF4-FFF2-40B4-BE49-F238E27FC236}">
                  <a16:creationId xmlns:a16="http://schemas.microsoft.com/office/drawing/2014/main" id="{08E47FED-8845-B941-9CA7-A7C9A87443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1007" name="Text Box 232">
              <a:extLst>
                <a:ext uri="{FF2B5EF4-FFF2-40B4-BE49-F238E27FC236}">
                  <a16:creationId xmlns:a16="http://schemas.microsoft.com/office/drawing/2014/main" id="{2C1F212C-0969-9843-9822-EC272CAF1E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F</a:t>
              </a:r>
            </a:p>
          </p:txBody>
        </p:sp>
        <p:sp>
          <p:nvSpPr>
            <p:cNvPr id="1008" name="Text Box 233">
              <a:extLst>
                <a:ext uri="{FF2B5EF4-FFF2-40B4-BE49-F238E27FC236}">
                  <a16:creationId xmlns:a16="http://schemas.microsoft.com/office/drawing/2014/main" id="{E1B906DC-8E5E-8347-9F73-4A45DA366B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1009" name="Text Box 234">
              <a:extLst>
                <a:ext uri="{FF2B5EF4-FFF2-40B4-BE49-F238E27FC236}">
                  <a16:creationId xmlns:a16="http://schemas.microsoft.com/office/drawing/2014/main" id="{C2C6031F-F487-C84B-A00B-3DE009F62C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1010" name="Text Box 235">
              <a:extLst>
                <a:ext uri="{FF2B5EF4-FFF2-40B4-BE49-F238E27FC236}">
                  <a16:creationId xmlns:a16="http://schemas.microsoft.com/office/drawing/2014/main" id="{7F843E74-E9EA-9F45-B9A3-E02A98CB89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Y</a:t>
              </a:r>
            </a:p>
          </p:txBody>
        </p:sp>
        <p:sp>
          <p:nvSpPr>
            <p:cNvPr id="1011" name="Text Box 236">
              <a:extLst>
                <a:ext uri="{FF2B5EF4-FFF2-40B4-BE49-F238E27FC236}">
                  <a16:creationId xmlns:a16="http://schemas.microsoft.com/office/drawing/2014/main" id="{DC10419F-8ADD-2247-8895-02038057F3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1012" name="Text Box 237">
              <a:extLst>
                <a:ext uri="{FF2B5EF4-FFF2-40B4-BE49-F238E27FC236}">
                  <a16:creationId xmlns:a16="http://schemas.microsoft.com/office/drawing/2014/main" id="{62C594B5-1CF8-4E44-ACEF-9C86024B18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O</a:t>
              </a:r>
            </a:p>
          </p:txBody>
        </p:sp>
        <p:sp>
          <p:nvSpPr>
            <p:cNvPr id="1013" name="Text Box 238">
              <a:extLst>
                <a:ext uri="{FF2B5EF4-FFF2-40B4-BE49-F238E27FC236}">
                  <a16:creationId xmlns:a16="http://schemas.microsoft.com/office/drawing/2014/main" id="{E8C528E4-84BA-9E4D-A169-205942639A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F</a:t>
              </a:r>
            </a:p>
          </p:txBody>
        </p:sp>
        <p:sp>
          <p:nvSpPr>
            <p:cNvPr id="1014" name="Text Box 239">
              <a:extLst>
                <a:ext uri="{FF2B5EF4-FFF2-40B4-BE49-F238E27FC236}">
                  <a16:creationId xmlns:a16="http://schemas.microsoft.com/office/drawing/2014/main" id="{60BD9524-4687-C841-BC21-14A69B045C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1015" name="Text Box 240">
              <a:extLst>
                <a:ext uri="{FF2B5EF4-FFF2-40B4-BE49-F238E27FC236}">
                  <a16:creationId xmlns:a16="http://schemas.microsoft.com/office/drawing/2014/main" id="{7C0F4E90-F85D-6746-A728-F60A8E6AD3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1016" name="Text Box 241">
              <a:extLst>
                <a:ext uri="{FF2B5EF4-FFF2-40B4-BE49-F238E27FC236}">
                  <a16:creationId xmlns:a16="http://schemas.microsoft.com/office/drawing/2014/main" id="{67DA22F8-601F-304D-9596-9EF12C79A5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1017" name="Text Box 242">
              <a:extLst>
                <a:ext uri="{FF2B5EF4-FFF2-40B4-BE49-F238E27FC236}">
                  <a16:creationId xmlns:a16="http://schemas.microsoft.com/office/drawing/2014/main" id="{C5AF3353-EB3F-4149-BA18-7042AA4E75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D</a:t>
              </a:r>
            </a:p>
          </p:txBody>
        </p:sp>
        <p:sp>
          <p:nvSpPr>
            <p:cNvPr id="1018" name="Text Box 243">
              <a:extLst>
                <a:ext uri="{FF2B5EF4-FFF2-40B4-BE49-F238E27FC236}">
                  <a16:creationId xmlns:a16="http://schemas.microsoft.com/office/drawing/2014/main" id="{F5E36E0F-C00F-E142-84F0-C954CBF927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1019" name="Text Box 244">
              <a:extLst>
                <a:ext uri="{FF2B5EF4-FFF2-40B4-BE49-F238E27FC236}">
                  <a16:creationId xmlns:a16="http://schemas.microsoft.com/office/drawing/2014/main" id="{A305A6EB-5E44-A643-9238-3613F2A5B4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A</a:t>
              </a:r>
            </a:p>
          </p:txBody>
        </p:sp>
        <p:sp>
          <p:nvSpPr>
            <p:cNvPr id="1020" name="Text Box 245">
              <a:extLst>
                <a:ext uri="{FF2B5EF4-FFF2-40B4-BE49-F238E27FC236}">
                  <a16:creationId xmlns:a16="http://schemas.microsoft.com/office/drawing/2014/main" id="{B46A3232-80F3-4240-A2AB-219C3F45C3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1021" name="Text Box 246">
              <a:extLst>
                <a:ext uri="{FF2B5EF4-FFF2-40B4-BE49-F238E27FC236}">
                  <a16:creationId xmlns:a16="http://schemas.microsoft.com/office/drawing/2014/main" id="{353D9B61-3881-1649-A2F0-2AB5459AA6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1022" name="Text Box 247">
              <a:extLst>
                <a:ext uri="{FF2B5EF4-FFF2-40B4-BE49-F238E27FC236}">
                  <a16:creationId xmlns:a16="http://schemas.microsoft.com/office/drawing/2014/main" id="{BCA4B1E2-0DC5-1040-88A8-77907FEF5C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S</a:t>
              </a:r>
            </a:p>
          </p:txBody>
        </p:sp>
        <p:sp>
          <p:nvSpPr>
            <p:cNvPr id="1023" name="Text Box 248">
              <a:extLst>
                <a:ext uri="{FF2B5EF4-FFF2-40B4-BE49-F238E27FC236}">
                  <a16:creationId xmlns:a16="http://schemas.microsoft.com/office/drawing/2014/main" id="{11B2AA9B-F073-1A47-AEEC-74B4EB711C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1024" name="Text Box 249">
              <a:extLst>
                <a:ext uri="{FF2B5EF4-FFF2-40B4-BE49-F238E27FC236}">
                  <a16:creationId xmlns:a16="http://schemas.microsoft.com/office/drawing/2014/main" id="{73D46DEA-DAFB-8146-85F0-EBC4B0AD13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1025" name="Text Box 250">
              <a:extLst>
                <a:ext uri="{FF2B5EF4-FFF2-40B4-BE49-F238E27FC236}">
                  <a16:creationId xmlns:a16="http://schemas.microsoft.com/office/drawing/2014/main" id="{B0432F15-AF45-AF42-A6EC-6A04DF5143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A</a:t>
              </a:r>
            </a:p>
          </p:txBody>
        </p:sp>
        <p:sp>
          <p:nvSpPr>
            <p:cNvPr id="1026" name="Text Box 251">
              <a:extLst>
                <a:ext uri="{FF2B5EF4-FFF2-40B4-BE49-F238E27FC236}">
                  <a16:creationId xmlns:a16="http://schemas.microsoft.com/office/drawing/2014/main" id="{62C81438-1A43-9446-B203-A565BF2BB2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D</a:t>
              </a:r>
            </a:p>
          </p:txBody>
        </p:sp>
        <p:sp>
          <p:nvSpPr>
            <p:cNvPr id="1027" name="Text Box 252">
              <a:extLst>
                <a:ext uri="{FF2B5EF4-FFF2-40B4-BE49-F238E27FC236}">
                  <a16:creationId xmlns:a16="http://schemas.microsoft.com/office/drawing/2014/main" id="{A8500802-1E26-6643-837F-866FD01EB2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A</a:t>
              </a:r>
            </a:p>
          </p:txBody>
        </p:sp>
        <p:sp>
          <p:nvSpPr>
            <p:cNvPr id="1028" name="Text Box 253">
              <a:extLst>
                <a:ext uri="{FF2B5EF4-FFF2-40B4-BE49-F238E27FC236}">
                  <a16:creationId xmlns:a16="http://schemas.microsoft.com/office/drawing/2014/main" id="{CFE170AA-CBAA-094B-9F2E-218B7D7660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B</a:t>
              </a:r>
            </a:p>
          </p:txBody>
        </p:sp>
        <p:sp>
          <p:nvSpPr>
            <p:cNvPr id="1029" name="Text Box 254">
              <a:extLst>
                <a:ext uri="{FF2B5EF4-FFF2-40B4-BE49-F238E27FC236}">
                  <a16:creationId xmlns:a16="http://schemas.microsoft.com/office/drawing/2014/main" id="{F49B6F81-FB81-2243-B6F7-305A4BF2E2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1030" name="Text Box 255">
              <a:extLst>
                <a:ext uri="{FF2B5EF4-FFF2-40B4-BE49-F238E27FC236}">
                  <a16:creationId xmlns:a16="http://schemas.microsoft.com/office/drawing/2014/main" id="{E4E45B1D-0104-AA4A-A617-BAD89EB2A8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1031" name="Text Box 256">
              <a:extLst>
                <a:ext uri="{FF2B5EF4-FFF2-40B4-BE49-F238E27FC236}">
                  <a16:creationId xmlns:a16="http://schemas.microsoft.com/office/drawing/2014/main" id="{F5976B2C-E1FB-7744-9C2E-C3E7802349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L</a:t>
              </a:r>
            </a:p>
          </p:txBody>
        </p:sp>
        <p:sp>
          <p:nvSpPr>
            <p:cNvPr id="1032" name="Text Box 257">
              <a:extLst>
                <a:ext uri="{FF2B5EF4-FFF2-40B4-BE49-F238E27FC236}">
                  <a16:creationId xmlns:a16="http://schemas.microsoft.com/office/drawing/2014/main" id="{FE8F71C8-CBA5-BE40-A852-E1F66644E0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I</a:t>
              </a:r>
            </a:p>
          </p:txBody>
        </p:sp>
        <p:sp>
          <p:nvSpPr>
            <p:cNvPr id="1033" name="Text Box 258">
              <a:extLst>
                <a:ext uri="{FF2B5EF4-FFF2-40B4-BE49-F238E27FC236}">
                  <a16:creationId xmlns:a16="http://schemas.microsoft.com/office/drawing/2014/main" id="{B4F333AB-D402-B34F-A9CB-870FF6CE61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N</a:t>
              </a:r>
            </a:p>
          </p:txBody>
        </p:sp>
        <p:sp>
          <p:nvSpPr>
            <p:cNvPr id="1034" name="Text Box 259">
              <a:extLst>
                <a:ext uri="{FF2B5EF4-FFF2-40B4-BE49-F238E27FC236}">
                  <a16:creationId xmlns:a16="http://schemas.microsoft.com/office/drawing/2014/main" id="{B1474A63-C6D3-324D-B53B-E94CFC92A0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1035" name="Text Box 260">
              <a:extLst>
                <a:ext uri="{FF2B5EF4-FFF2-40B4-BE49-F238E27FC236}">
                  <a16:creationId xmlns:a16="http://schemas.microsoft.com/office/drawing/2014/main" id="{66AA01D1-2A80-1841-9625-D606EC25A2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F</a:t>
              </a:r>
            </a:p>
          </p:txBody>
        </p:sp>
        <p:sp>
          <p:nvSpPr>
            <p:cNvPr id="1036" name="Text Box 261">
              <a:extLst>
                <a:ext uri="{FF2B5EF4-FFF2-40B4-BE49-F238E27FC236}">
                  <a16:creationId xmlns:a16="http://schemas.microsoft.com/office/drawing/2014/main" id="{61D33E1F-1ACF-714F-9CFC-EEAFC5FA85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R</a:t>
              </a:r>
            </a:p>
          </p:txBody>
        </p:sp>
        <p:sp>
          <p:nvSpPr>
            <p:cNvPr id="1037" name="Text Box 262">
              <a:extLst>
                <a:ext uri="{FF2B5EF4-FFF2-40B4-BE49-F238E27FC236}">
                  <a16:creationId xmlns:a16="http://schemas.microsoft.com/office/drawing/2014/main" id="{7ED249F6-008B-304E-8782-A2248297ED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O</a:t>
              </a:r>
            </a:p>
          </p:txBody>
        </p:sp>
        <p:sp>
          <p:nvSpPr>
            <p:cNvPr id="1038" name="Text Box 263">
              <a:extLst>
                <a:ext uri="{FF2B5EF4-FFF2-40B4-BE49-F238E27FC236}">
                  <a16:creationId xmlns:a16="http://schemas.microsoft.com/office/drawing/2014/main" id="{6DABC6A2-A606-7E43-B767-B8648DE50F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M</a:t>
              </a:r>
            </a:p>
          </p:txBody>
        </p:sp>
        <p:sp>
          <p:nvSpPr>
            <p:cNvPr id="1039" name="Text Box 264">
              <a:extLst>
                <a:ext uri="{FF2B5EF4-FFF2-40B4-BE49-F238E27FC236}">
                  <a16:creationId xmlns:a16="http://schemas.microsoft.com/office/drawing/2014/main" id="{2091249F-2113-4E4B-866F-53B156D1A8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1040" name="Text Box 265">
              <a:extLst>
                <a:ext uri="{FF2B5EF4-FFF2-40B4-BE49-F238E27FC236}">
                  <a16:creationId xmlns:a16="http://schemas.microsoft.com/office/drawing/2014/main" id="{6DC9931E-7805-AC4B-B861-93ED0846F9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1041" name="Text Box 266">
              <a:extLst>
                <a:ext uri="{FF2B5EF4-FFF2-40B4-BE49-F238E27FC236}">
                  <a16:creationId xmlns:a16="http://schemas.microsoft.com/office/drawing/2014/main" id="{9546ED35-2651-7E47-BEF4-6CBCA45352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1042" name="Text Box 267">
              <a:extLst>
                <a:ext uri="{FF2B5EF4-FFF2-40B4-BE49-F238E27FC236}">
                  <a16:creationId xmlns:a16="http://schemas.microsoft.com/office/drawing/2014/main" id="{ACDF5E7D-C716-DA4D-AFFC-F5BE6D9F0A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1043" name="Text Box 268">
              <a:extLst>
                <a:ext uri="{FF2B5EF4-FFF2-40B4-BE49-F238E27FC236}">
                  <a16:creationId xmlns:a16="http://schemas.microsoft.com/office/drawing/2014/main" id="{EBFFAEBC-295D-834D-86AD-ADA68A3C75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R</a:t>
              </a:r>
            </a:p>
          </p:txBody>
        </p:sp>
        <p:sp>
          <p:nvSpPr>
            <p:cNvPr id="1044" name="Text Box 269">
              <a:extLst>
                <a:ext uri="{FF2B5EF4-FFF2-40B4-BE49-F238E27FC236}">
                  <a16:creationId xmlns:a16="http://schemas.microsoft.com/office/drawing/2014/main" id="{763EE1FA-B1B5-5D47-8908-81EDCC63AE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1045" name="Text Box 270">
              <a:extLst>
                <a:ext uri="{FF2B5EF4-FFF2-40B4-BE49-F238E27FC236}">
                  <a16:creationId xmlns:a16="http://schemas.microsoft.com/office/drawing/2014/main" id="{B42D037B-D3C3-3341-89A8-FA4A6F2D78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1046" name="Text Box 271">
              <a:extLst>
                <a:ext uri="{FF2B5EF4-FFF2-40B4-BE49-F238E27FC236}">
                  <a16:creationId xmlns:a16="http://schemas.microsoft.com/office/drawing/2014/main" id="{CF005442-DA1E-8C4C-B490-BFCDFDE0A1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1047" name="Text Box 272">
              <a:extLst>
                <a:ext uri="{FF2B5EF4-FFF2-40B4-BE49-F238E27FC236}">
                  <a16:creationId xmlns:a16="http://schemas.microsoft.com/office/drawing/2014/main" id="{0172635F-C54E-1D4F-B825-063961C63A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1048" name="Text Box 273">
              <a:extLst>
                <a:ext uri="{FF2B5EF4-FFF2-40B4-BE49-F238E27FC236}">
                  <a16:creationId xmlns:a16="http://schemas.microsoft.com/office/drawing/2014/main" id="{5961762A-FF7B-B44E-91C7-213E5B9129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R</a:t>
              </a:r>
            </a:p>
          </p:txBody>
        </p:sp>
        <p:sp>
          <p:nvSpPr>
            <p:cNvPr id="1049" name="Text Box 274">
              <a:extLst>
                <a:ext uri="{FF2B5EF4-FFF2-40B4-BE49-F238E27FC236}">
                  <a16:creationId xmlns:a16="http://schemas.microsoft.com/office/drawing/2014/main" id="{5D1635DD-8588-704B-81C4-DE11F90C8D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O</a:t>
              </a:r>
            </a:p>
          </p:txBody>
        </p:sp>
        <p:sp>
          <p:nvSpPr>
            <p:cNvPr id="1050" name="Text Box 275">
              <a:extLst>
                <a:ext uri="{FF2B5EF4-FFF2-40B4-BE49-F238E27FC236}">
                  <a16:creationId xmlns:a16="http://schemas.microsoft.com/office/drawing/2014/main" id="{6EAA7CAA-A3A0-B24B-A98E-55A18FE32B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U</a:t>
              </a:r>
            </a:p>
          </p:txBody>
        </p:sp>
        <p:sp>
          <p:nvSpPr>
            <p:cNvPr id="1051" name="Text Box 276">
              <a:extLst>
                <a:ext uri="{FF2B5EF4-FFF2-40B4-BE49-F238E27FC236}">
                  <a16:creationId xmlns:a16="http://schemas.microsoft.com/office/drawing/2014/main" id="{5366AAF1-6351-4C46-B26D-62BB5FE6DE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G</a:t>
              </a:r>
            </a:p>
          </p:txBody>
        </p:sp>
        <p:sp>
          <p:nvSpPr>
            <p:cNvPr id="1052" name="Text Box 277">
              <a:extLst>
                <a:ext uri="{FF2B5EF4-FFF2-40B4-BE49-F238E27FC236}">
                  <a16:creationId xmlns:a16="http://schemas.microsoft.com/office/drawing/2014/main" id="{F3EDAA3A-8745-9249-8473-08AD28583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1053" name="Text Box 278">
              <a:extLst>
                <a:ext uri="{FF2B5EF4-FFF2-40B4-BE49-F238E27FC236}">
                  <a16:creationId xmlns:a16="http://schemas.microsoft.com/office/drawing/2014/main" id="{F5874B0D-A555-974B-8900-9CA58C5528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1054" name="Text Box 279">
              <a:extLst>
                <a:ext uri="{FF2B5EF4-FFF2-40B4-BE49-F238E27FC236}">
                  <a16:creationId xmlns:a16="http://schemas.microsoft.com/office/drawing/2014/main" id="{862E5016-4E4B-104B-B4F5-50B4DC4CE2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1055" name="Text Box 280">
              <a:extLst>
                <a:ext uri="{FF2B5EF4-FFF2-40B4-BE49-F238E27FC236}">
                  <a16:creationId xmlns:a16="http://schemas.microsoft.com/office/drawing/2014/main" id="{266DEB10-3D3F-1648-847D-00C4AB58D7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1056" name="Text Box 281">
              <a:extLst>
                <a:ext uri="{FF2B5EF4-FFF2-40B4-BE49-F238E27FC236}">
                  <a16:creationId xmlns:a16="http://schemas.microsoft.com/office/drawing/2014/main" id="{E41B33E9-4E7A-CF40-AE88-01BFA2B035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S</a:t>
              </a:r>
            </a:p>
          </p:txBody>
        </p:sp>
        <p:sp>
          <p:nvSpPr>
            <p:cNvPr id="1057" name="Text Box 282">
              <a:extLst>
                <a:ext uri="{FF2B5EF4-FFF2-40B4-BE49-F238E27FC236}">
                  <a16:creationId xmlns:a16="http://schemas.microsoft.com/office/drawing/2014/main" id="{3D3E7A50-3501-074A-975E-5252C4399D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1058" name="Text Box 283">
              <a:extLst>
                <a:ext uri="{FF2B5EF4-FFF2-40B4-BE49-F238E27FC236}">
                  <a16:creationId xmlns:a16="http://schemas.microsoft.com/office/drawing/2014/main" id="{D50FD5F8-6865-084C-8C7A-5FD02A2576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O</a:t>
              </a:r>
            </a:p>
          </p:txBody>
        </p:sp>
        <p:sp>
          <p:nvSpPr>
            <p:cNvPr id="1059" name="Text Box 284">
              <a:extLst>
                <a:ext uri="{FF2B5EF4-FFF2-40B4-BE49-F238E27FC236}">
                  <a16:creationId xmlns:a16="http://schemas.microsoft.com/office/drawing/2014/main" id="{46BE49A8-841F-FC4A-884F-F6F365DF85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1060" name="Text Box 285">
              <a:extLst>
                <a:ext uri="{FF2B5EF4-FFF2-40B4-BE49-F238E27FC236}">
                  <a16:creationId xmlns:a16="http://schemas.microsoft.com/office/drawing/2014/main" id="{BBFA2395-D95A-A748-B415-227C75AEB1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2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F</a:t>
              </a:r>
            </a:p>
          </p:txBody>
        </p:sp>
        <p:sp>
          <p:nvSpPr>
            <p:cNvPr id="1061" name="Text Box 286">
              <a:extLst>
                <a:ext uri="{FF2B5EF4-FFF2-40B4-BE49-F238E27FC236}">
                  <a16:creationId xmlns:a16="http://schemas.microsoft.com/office/drawing/2014/main" id="{9C85A6E8-245F-A448-9B37-2473844FFA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9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I</a:t>
              </a:r>
            </a:p>
          </p:txBody>
        </p:sp>
        <p:sp>
          <p:nvSpPr>
            <p:cNvPr id="1062" name="Text Box 287">
              <a:extLst>
                <a:ext uri="{FF2B5EF4-FFF2-40B4-BE49-F238E27FC236}">
                  <a16:creationId xmlns:a16="http://schemas.microsoft.com/office/drawing/2014/main" id="{8D8E308A-E5E0-CA4E-A4DC-FA7631FAEB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6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F</a:t>
              </a:r>
            </a:p>
          </p:txBody>
        </p:sp>
        <p:sp>
          <p:nvSpPr>
            <p:cNvPr id="1063" name="Text Box 288">
              <a:extLst>
                <a:ext uri="{FF2B5EF4-FFF2-40B4-BE49-F238E27FC236}">
                  <a16:creationId xmlns:a16="http://schemas.microsoft.com/office/drawing/2014/main" id="{B41A147B-4986-8A44-93F0-CFBE9D5F19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3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1064" name="Text Box 289">
              <a:extLst>
                <a:ext uri="{FF2B5EF4-FFF2-40B4-BE49-F238E27FC236}">
                  <a16:creationId xmlns:a16="http://schemas.microsoft.com/office/drawing/2014/main" id="{F0C10BF5-21D4-1647-9F01-9F835E9FFA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0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Y</a:t>
              </a:r>
            </a:p>
          </p:txBody>
        </p:sp>
        <p:sp>
          <p:nvSpPr>
            <p:cNvPr id="1065" name="Text Box 290">
              <a:extLst>
                <a:ext uri="{FF2B5EF4-FFF2-40B4-BE49-F238E27FC236}">
                  <a16:creationId xmlns:a16="http://schemas.microsoft.com/office/drawing/2014/main" id="{6C57EE41-336A-A740-98A2-6945D1879F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7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F</a:t>
              </a:r>
            </a:p>
          </p:txBody>
        </p:sp>
        <p:sp>
          <p:nvSpPr>
            <p:cNvPr id="1066" name="Text Box 291">
              <a:extLst>
                <a:ext uri="{FF2B5EF4-FFF2-40B4-BE49-F238E27FC236}">
                  <a16:creationId xmlns:a16="http://schemas.microsoft.com/office/drawing/2014/main" id="{1F08F600-83D3-7D4C-AF7F-8CBAB92059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4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1067" name="Text Box 292">
              <a:extLst>
                <a:ext uri="{FF2B5EF4-FFF2-40B4-BE49-F238E27FC236}">
                  <a16:creationId xmlns:a16="http://schemas.microsoft.com/office/drawing/2014/main" id="{D152A450-9F0D-AF4D-BD1C-0E2243D70B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1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1068" name="Text Box 293">
              <a:extLst>
                <a:ext uri="{FF2B5EF4-FFF2-40B4-BE49-F238E27FC236}">
                  <a16:creationId xmlns:a16="http://schemas.microsoft.com/office/drawing/2014/main" id="{9D7EEBD6-520B-CC40-B3D0-C8B69457C7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8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1069" name="Text Box 294">
              <a:extLst>
                <a:ext uri="{FF2B5EF4-FFF2-40B4-BE49-F238E27FC236}">
                  <a16:creationId xmlns:a16="http://schemas.microsoft.com/office/drawing/2014/main" id="{7C3C9A8A-D31E-AC40-9234-6069ED0D56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5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O</a:t>
              </a:r>
            </a:p>
          </p:txBody>
        </p:sp>
        <p:sp>
          <p:nvSpPr>
            <p:cNvPr id="1070" name="Text Box 295">
              <a:extLst>
                <a:ext uri="{FF2B5EF4-FFF2-40B4-BE49-F238E27FC236}">
                  <a16:creationId xmlns:a16="http://schemas.microsoft.com/office/drawing/2014/main" id="{84275710-ACFF-4640-93D1-C1C425B0D7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2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U</a:t>
              </a:r>
            </a:p>
          </p:txBody>
        </p:sp>
        <p:sp>
          <p:nvSpPr>
            <p:cNvPr id="1071" name="Text Box 296">
              <a:extLst>
                <a:ext uri="{FF2B5EF4-FFF2-40B4-BE49-F238E27FC236}">
                  <a16:creationId xmlns:a16="http://schemas.microsoft.com/office/drawing/2014/main" id="{8BF24478-F7C8-344D-8905-470298D48D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8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10261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Idea: Array of Counters</a:t>
            </a:r>
          </a:p>
        </p:txBody>
      </p:sp>
      <p:sp>
        <p:nvSpPr>
          <p:cNvPr id="1769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For problems like this, where we want to keep count of many things, a </a:t>
            </a:r>
            <a:r>
              <a:rPr lang="en-US" altLang="x-none" i="1" dirty="0"/>
              <a:t>frequency table </a:t>
            </a:r>
            <a:r>
              <a:rPr lang="en-US" altLang="x-none" dirty="0"/>
              <a:t>(or </a:t>
            </a:r>
            <a:r>
              <a:rPr lang="en-US" altLang="x-none" i="1" dirty="0"/>
              <a:t>tally array</a:t>
            </a:r>
            <a:r>
              <a:rPr lang="en-US" altLang="x-none" dirty="0"/>
              <a:t>) can be a clever solution.</a:t>
            </a:r>
          </a:p>
          <a:p>
            <a:pPr lvl="1"/>
            <a:r>
              <a:rPr lang="en-US" altLang="x-none" sz="2400" i="1" dirty="0"/>
              <a:t>Idea:</a:t>
            </a:r>
            <a:r>
              <a:rPr lang="en-US" altLang="x-none" sz="2400" dirty="0"/>
              <a:t> The element at index </a:t>
            </a:r>
            <a:r>
              <a:rPr lang="en-US" altLang="x-none" sz="2400" i="1" dirty="0" err="1"/>
              <a:t>i</a:t>
            </a:r>
            <a:r>
              <a:rPr lang="en-US" altLang="x-none" sz="2400" dirty="0"/>
              <a:t> will store a counter for the character value </a:t>
            </a:r>
            <a:r>
              <a:rPr lang="en-US" altLang="x-none" sz="2400" i="1" dirty="0"/>
              <a:t>‘A’ + i</a:t>
            </a:r>
            <a:r>
              <a:rPr lang="en-US" altLang="x-none" sz="2400" dirty="0"/>
              <a:t>.</a:t>
            </a:r>
          </a:p>
          <a:p>
            <a:pPr lvl="1"/>
            <a:endParaRPr lang="en-US" altLang="x-none" sz="2400" dirty="0"/>
          </a:p>
          <a:p>
            <a:pPr lvl="1"/>
            <a:r>
              <a:rPr lang="en-US" altLang="x-none" sz="2400" dirty="0"/>
              <a:t>example: count of letter frequency for ”FIDDLE”</a:t>
            </a:r>
          </a:p>
        </p:txBody>
      </p:sp>
      <p:graphicFrame>
        <p:nvGraphicFramePr>
          <p:cNvPr id="1769524" name="Group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05121"/>
              </p:ext>
            </p:extLst>
          </p:nvPr>
        </p:nvGraphicFramePr>
        <p:xfrm>
          <a:off x="1201737" y="4392048"/>
          <a:ext cx="6740526" cy="1311328"/>
        </p:xfrm>
        <a:graphic>
          <a:graphicData uri="http://schemas.openxmlformats.org/drawingml/2006/table">
            <a:tbl>
              <a:tblPr/>
              <a:tblGrid>
                <a:gridCol w="84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7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4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62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77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4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626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34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3626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3626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36261">
                  <a:extLst>
                    <a:ext uri="{9D8B030D-6E8A-4147-A177-3AD203B41FA5}">
                      <a16:colId xmlns:a16="http://schemas.microsoft.com/office/drawing/2014/main" val="475308076"/>
                    </a:ext>
                  </a:extLst>
                </a:gridCol>
              </a:tblGrid>
              <a:tr h="85714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letter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mr-IN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…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...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D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F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G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H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J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J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L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…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…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1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value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91195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Recap: 2D Arrays and Images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Practice: Shrink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Practice: Cryptogram</a:t>
            </a:r>
          </a:p>
          <a:p>
            <a:r>
              <a:rPr lang="en-US" sz="3600" dirty="0"/>
              <a:t>Practice: Tic-Tac-Toe</a:t>
            </a:r>
          </a:p>
          <a:p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73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Tic-Tac-Toe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Let’s use 2D arrays to create a </a:t>
            </a:r>
            <a:r>
              <a:rPr lang="en-US" dirty="0" err="1"/>
              <a:t>ConsoleProgram</a:t>
            </a:r>
            <a:r>
              <a:rPr lang="en-US" dirty="0"/>
              <a:t> version of Tic-Tac-Toe.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331" y="1698172"/>
            <a:ext cx="3367338" cy="532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312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Recap: 2D Arrays and Images</a:t>
            </a:r>
          </a:p>
          <a:p>
            <a:r>
              <a:rPr lang="en-US" sz="3600" dirty="0"/>
              <a:t>Practice: Shrink</a:t>
            </a:r>
          </a:p>
          <a:p>
            <a:r>
              <a:rPr lang="en-US" sz="3600" dirty="0"/>
              <a:t>Practice: Cryptogram</a:t>
            </a:r>
          </a:p>
          <a:p>
            <a:r>
              <a:rPr lang="en-US" sz="3600" dirty="0"/>
              <a:t>Practice: Tic-Tac-Toe</a:t>
            </a:r>
          </a:p>
          <a:p>
            <a:endParaRPr lang="en-US" sz="3600" dirty="0"/>
          </a:p>
          <a:p>
            <a:endParaRPr lang="en-US" sz="3600" dirty="0"/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r>
              <a:rPr lang="en-US" sz="3600" b="1" dirty="0"/>
              <a:t>Next Time: More data structures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76766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Recap: 2D Arrays and Images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Practice: Shrink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Practice: Cryptogram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Practice: Tic-Tac-Toe</a:t>
            </a:r>
          </a:p>
          <a:p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639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r="6999"/>
          <a:stretch/>
        </p:blipFill>
        <p:spPr>
          <a:xfrm>
            <a:off x="0" y="0"/>
            <a:ext cx="9144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0" y="6457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Image used under “fair use” for educational purposes.</a:t>
            </a:r>
          </a:p>
          <a:p>
            <a:r>
              <a:rPr lang="en-US" sz="1000" dirty="0">
                <a:solidFill>
                  <a:schemeClr val="bg1"/>
                </a:solidFill>
              </a:rPr>
              <a:t>Source: https://</a:t>
            </a:r>
            <a:r>
              <a:rPr lang="en-US" sz="1000" dirty="0" err="1">
                <a:solidFill>
                  <a:schemeClr val="bg1"/>
                </a:solidFill>
              </a:rPr>
              <a:t>www.themarysue.com</a:t>
            </a:r>
            <a:r>
              <a:rPr lang="en-US" sz="1000" dirty="0">
                <a:solidFill>
                  <a:schemeClr val="bg1"/>
                </a:solidFill>
              </a:rPr>
              <a:t>/decoding-the-transgender-matrix-the-matrix-as-a-transgender-coming-out-story/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48072" y="276621"/>
            <a:ext cx="3767328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500" b="1" dirty="0">
                <a:solidFill>
                  <a:schemeClr val="bg1"/>
                </a:solidFill>
                <a:latin typeface="Bangla MN" charset="0"/>
                <a:ea typeface="Bangla MN" charset="0"/>
                <a:cs typeface="Bangla MN" charset="0"/>
              </a:rPr>
              <a:t>The Matrix</a:t>
            </a:r>
          </a:p>
        </p:txBody>
      </p:sp>
    </p:spTree>
    <p:extLst>
      <p:ext uri="{BB962C8B-B14F-4D97-AF65-F5344CB8AC3E}">
        <p14:creationId xmlns:p14="http://schemas.microsoft.com/office/powerpoint/2010/main" val="2085444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Arrays (“Matrices”)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137" y="1549858"/>
            <a:ext cx="6383726" cy="495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151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2D Arrays</a:t>
            </a:r>
          </a:p>
        </p:txBody>
      </p:sp>
      <p:sp>
        <p:nvSpPr>
          <p:cNvPr id="1669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x-none" sz="3000" dirty="0">
                <a:latin typeface="Consolas" charset="0"/>
              </a:rPr>
              <a:t>	</a:t>
            </a:r>
            <a:r>
              <a:rPr lang="en-US" altLang="x-none" sz="3000" b="1" i="1" dirty="0">
                <a:latin typeface="Consolas" charset="0"/>
              </a:rPr>
              <a:t>type</a:t>
            </a:r>
            <a:r>
              <a:rPr lang="en-US" altLang="x-none" sz="3000" dirty="0">
                <a:latin typeface="Consolas" charset="0"/>
              </a:rPr>
              <a:t>[][] </a:t>
            </a:r>
            <a:r>
              <a:rPr lang="en-US" altLang="x-none" sz="3000" b="1" i="1" dirty="0">
                <a:latin typeface="Consolas" charset="0"/>
              </a:rPr>
              <a:t>name</a:t>
            </a:r>
            <a:r>
              <a:rPr lang="en-US" altLang="x-none" sz="3000" dirty="0">
                <a:latin typeface="Consolas" charset="0"/>
              </a:rPr>
              <a:t> = new </a:t>
            </a:r>
            <a:r>
              <a:rPr lang="en-US" altLang="x-none" sz="3000" b="1" i="1" dirty="0">
                <a:latin typeface="Consolas" charset="0"/>
              </a:rPr>
              <a:t>type</a:t>
            </a:r>
            <a:r>
              <a:rPr lang="en-US" altLang="x-none" sz="3000" dirty="0">
                <a:latin typeface="Consolas" charset="0"/>
              </a:rPr>
              <a:t>[</a:t>
            </a:r>
            <a:r>
              <a:rPr lang="en-US" altLang="x-none" sz="3000" b="1" i="1" dirty="0">
                <a:latin typeface="Consolas" charset="0"/>
              </a:rPr>
              <a:t>rows</a:t>
            </a:r>
            <a:r>
              <a:rPr lang="en-US" altLang="x-none" sz="3000" dirty="0">
                <a:latin typeface="Consolas" charset="0"/>
              </a:rPr>
              <a:t>][</a:t>
            </a:r>
            <a:r>
              <a:rPr lang="en-US" altLang="x-none" sz="3000" b="1" i="1" dirty="0">
                <a:latin typeface="Consolas" charset="0"/>
              </a:rPr>
              <a:t>columns</a:t>
            </a:r>
            <a:r>
              <a:rPr lang="en-US" altLang="x-none" sz="3000" dirty="0">
                <a:latin typeface="Consolas" charset="0"/>
              </a:rPr>
              <a:t>];</a:t>
            </a:r>
          </a:p>
          <a:p>
            <a:pPr lvl="1">
              <a:buFontTx/>
              <a:buNone/>
            </a:pPr>
            <a:endParaRPr lang="en-US" altLang="x-none" dirty="0"/>
          </a:p>
          <a:p>
            <a:pPr lvl="1">
              <a:buFontTx/>
              <a:buNone/>
            </a:pPr>
            <a:endParaRPr lang="en-US" altLang="x-none" dirty="0"/>
          </a:p>
          <a:p>
            <a:pPr lvl="1">
              <a:buFontTx/>
              <a:buNone/>
            </a:pP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[][] a = new </a:t>
            </a: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[3][5];</a:t>
            </a:r>
          </a:p>
        </p:txBody>
      </p:sp>
      <p:graphicFrame>
        <p:nvGraphicFramePr>
          <p:cNvPr id="1669124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282674"/>
              </p:ext>
            </p:extLst>
          </p:nvPr>
        </p:nvGraphicFramePr>
        <p:xfrm>
          <a:off x="0" y="3886200"/>
          <a:ext cx="8229600" cy="1905000"/>
        </p:xfrm>
        <a:graphic>
          <a:graphicData uri="http://schemas.openxmlformats.org/drawingml/2006/table">
            <a:tbl>
              <a:tblPr/>
              <a:tblGrid>
                <a:gridCol w="1366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31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3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00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31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3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62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a[0][0]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a[0][1]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a[0][2]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a[0][3]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a[0][4]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2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a[1][0]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a[1][1]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a[1][2]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a[1][3]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a[1][4]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2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a[2][0]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a[2][1]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a[2][2]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a[2][3]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a[2][4]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7597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/>
              <a:t>2D Arrays = Arrays of Arrays!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[][] a = new </a:t>
            </a: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[3][4];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[] </a:t>
            </a:r>
            <a:r>
              <a:rPr lang="en-US" altLang="x-none" sz="2800" dirty="0" err="1">
                <a:latin typeface="Consolas" charset="0"/>
              </a:rPr>
              <a:t>firstRow</a:t>
            </a:r>
            <a:r>
              <a:rPr lang="en-US" altLang="x-none" sz="2800" dirty="0">
                <a:latin typeface="Consolas" charset="0"/>
              </a:rPr>
              <a:t> = a[0];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1609"/>
              </p:ext>
            </p:extLst>
          </p:nvPr>
        </p:nvGraphicFramePr>
        <p:xfrm>
          <a:off x="822960" y="2351025"/>
          <a:ext cx="1030224" cy="4125975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030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753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53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53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160836"/>
              </p:ext>
            </p:extLst>
          </p:nvPr>
        </p:nvGraphicFramePr>
        <p:xfrm>
          <a:off x="999744" y="2509521"/>
          <a:ext cx="7656576" cy="1004824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914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4824">
                <a:tc>
                  <a:txBody>
                    <a:bodyPr/>
                    <a:lstStyle/>
                    <a:p>
                      <a:pPr algn="ctr"/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910897"/>
              </p:ext>
            </p:extLst>
          </p:nvPr>
        </p:nvGraphicFramePr>
        <p:xfrm>
          <a:off x="999744" y="3881629"/>
          <a:ext cx="7656576" cy="1004824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914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48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532725"/>
              </p:ext>
            </p:extLst>
          </p:nvPr>
        </p:nvGraphicFramePr>
        <p:xfrm>
          <a:off x="999744" y="5248658"/>
          <a:ext cx="7656576" cy="1004824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914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48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5603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2D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100" dirty="0"/>
              <a:t>Make a new 2D array</a:t>
            </a:r>
          </a:p>
          <a:p>
            <a:pPr marL="344487" lvl="1" indent="0">
              <a:buNone/>
            </a:pPr>
            <a:r>
              <a:rPr lang="en-US" altLang="x-none" sz="2100" dirty="0">
                <a:latin typeface="Consolas" charset="0"/>
              </a:rPr>
              <a:t>	</a:t>
            </a:r>
            <a:r>
              <a:rPr lang="en-US" altLang="x-none" sz="2100" b="1" i="1" dirty="0">
                <a:latin typeface="Consolas" charset="0"/>
              </a:rPr>
              <a:t>type</a:t>
            </a:r>
            <a:r>
              <a:rPr lang="en-US" altLang="x-none" sz="2100" dirty="0">
                <a:latin typeface="Consolas" charset="0"/>
              </a:rPr>
              <a:t>[][] </a:t>
            </a:r>
            <a:r>
              <a:rPr lang="en-US" altLang="x-none" sz="2100" b="1" i="1" dirty="0">
                <a:latin typeface="Consolas" charset="0"/>
              </a:rPr>
              <a:t>name</a:t>
            </a:r>
            <a:r>
              <a:rPr lang="en-US" altLang="x-none" sz="2100" dirty="0">
                <a:latin typeface="Consolas" charset="0"/>
              </a:rPr>
              <a:t> = new </a:t>
            </a:r>
            <a:r>
              <a:rPr lang="en-US" altLang="x-none" sz="2100" b="1" i="1" dirty="0">
                <a:latin typeface="Consolas" charset="0"/>
              </a:rPr>
              <a:t>type</a:t>
            </a:r>
            <a:r>
              <a:rPr lang="en-US" altLang="x-none" sz="2100" dirty="0">
                <a:latin typeface="Consolas" charset="0"/>
              </a:rPr>
              <a:t>[</a:t>
            </a:r>
            <a:r>
              <a:rPr lang="en-US" altLang="x-none" sz="2100" b="1" i="1" dirty="0">
                <a:latin typeface="Consolas" charset="0"/>
              </a:rPr>
              <a:t>rows</a:t>
            </a:r>
            <a:r>
              <a:rPr lang="en-US" altLang="x-none" sz="2100" dirty="0">
                <a:latin typeface="Consolas" charset="0"/>
              </a:rPr>
              <a:t>][</a:t>
            </a:r>
            <a:r>
              <a:rPr lang="en-US" altLang="x-none" sz="2100" b="1" i="1" dirty="0">
                <a:latin typeface="Consolas" charset="0"/>
              </a:rPr>
              <a:t>columns</a:t>
            </a:r>
            <a:r>
              <a:rPr lang="en-US" altLang="x-none" sz="2100" dirty="0">
                <a:latin typeface="Consolas" charset="0"/>
              </a:rPr>
              <a:t>];</a:t>
            </a:r>
          </a:p>
          <a:p>
            <a:pPr marL="344487" lvl="1" indent="0">
              <a:buNone/>
            </a:pPr>
            <a:endParaRPr lang="en-US" sz="800" dirty="0"/>
          </a:p>
          <a:p>
            <a:r>
              <a:rPr lang="en-US" sz="2100" dirty="0"/>
              <a:t>Get and set values using bracket notation</a:t>
            </a:r>
          </a:p>
          <a:p>
            <a:pPr marL="0" indent="0">
              <a:buNone/>
            </a:pPr>
            <a:r>
              <a:rPr lang="en-US" sz="2100" b="1" i="1" dirty="0">
                <a:latin typeface="Consolas" charset="0"/>
              </a:rPr>
              <a:t>	name</a:t>
            </a:r>
            <a:r>
              <a:rPr lang="en-US" sz="2100" dirty="0">
                <a:latin typeface="Consolas" charset="0"/>
              </a:rPr>
              <a:t>[</a:t>
            </a:r>
            <a:r>
              <a:rPr lang="en-US" sz="2100" b="1" i="1" dirty="0">
                <a:latin typeface="Consolas" charset="0"/>
              </a:rPr>
              <a:t>row</a:t>
            </a:r>
            <a:r>
              <a:rPr lang="en-US" sz="2100" dirty="0">
                <a:latin typeface="Consolas" charset="0"/>
              </a:rPr>
              <a:t>][</a:t>
            </a:r>
            <a:r>
              <a:rPr lang="en-US" sz="2100" b="1" i="1" dirty="0">
                <a:latin typeface="Consolas" charset="0"/>
              </a:rPr>
              <a:t>col</a:t>
            </a:r>
            <a:r>
              <a:rPr lang="en-US" sz="2100" dirty="0">
                <a:latin typeface="Consolas" charset="0"/>
              </a:rPr>
              <a:t>]</a:t>
            </a:r>
            <a:r>
              <a:rPr lang="en-US" sz="2100" dirty="0">
                <a:solidFill>
                  <a:srgbClr val="008000"/>
                </a:solidFill>
                <a:latin typeface="Consolas" charset="0"/>
              </a:rPr>
              <a:t>   	     // get </a:t>
            </a:r>
            <a:r>
              <a:rPr lang="en-US" sz="2100" dirty="0" err="1">
                <a:solidFill>
                  <a:srgbClr val="008000"/>
                </a:solidFill>
                <a:latin typeface="Consolas" charset="0"/>
              </a:rPr>
              <a:t>elem</a:t>
            </a:r>
            <a:r>
              <a:rPr lang="en-US" sz="2100" dirty="0">
                <a:solidFill>
                  <a:srgbClr val="008000"/>
                </a:solidFill>
                <a:latin typeface="Consolas" charset="0"/>
              </a:rPr>
              <a:t> at </a:t>
            </a:r>
            <a:r>
              <a:rPr lang="en-US" sz="2100" b="1" dirty="0" err="1">
                <a:solidFill>
                  <a:srgbClr val="008000"/>
                </a:solidFill>
                <a:latin typeface="Consolas" charset="0"/>
              </a:rPr>
              <a:t>row,col</a:t>
            </a:r>
            <a:endParaRPr lang="en-US" sz="2100" b="1" dirty="0">
              <a:solidFill>
                <a:srgbClr val="008000"/>
              </a:solidFill>
              <a:latin typeface="Consolas" charset="0"/>
            </a:endParaRPr>
          </a:p>
          <a:p>
            <a:pPr marL="0" indent="0">
              <a:buNone/>
            </a:pPr>
            <a:r>
              <a:rPr lang="en-US" sz="2100" b="1" i="1" dirty="0">
                <a:latin typeface="Consolas" charset="0"/>
              </a:rPr>
              <a:t>	name</a:t>
            </a:r>
            <a:r>
              <a:rPr lang="en-US" sz="2100" dirty="0">
                <a:latin typeface="Consolas" charset="0"/>
              </a:rPr>
              <a:t>[</a:t>
            </a:r>
            <a:r>
              <a:rPr lang="en-US" sz="2100" b="1" i="1" dirty="0">
                <a:latin typeface="Consolas" charset="0"/>
              </a:rPr>
              <a:t>row</a:t>
            </a:r>
            <a:r>
              <a:rPr lang="en-US" sz="2100" dirty="0">
                <a:latin typeface="Consolas" charset="0"/>
              </a:rPr>
              <a:t>][</a:t>
            </a:r>
            <a:r>
              <a:rPr lang="en-US" sz="2100" b="1" i="1" dirty="0">
                <a:latin typeface="Consolas" charset="0"/>
              </a:rPr>
              <a:t>col</a:t>
            </a:r>
            <a:r>
              <a:rPr lang="en-US" sz="2100" dirty="0">
                <a:latin typeface="Consolas" charset="0"/>
              </a:rPr>
              <a:t>] = </a:t>
            </a:r>
            <a:r>
              <a:rPr lang="en-US" sz="2100" b="1" i="1" dirty="0">
                <a:latin typeface="Consolas" charset="0"/>
              </a:rPr>
              <a:t>value</a:t>
            </a:r>
            <a:r>
              <a:rPr lang="en-US" sz="2100" dirty="0">
                <a:latin typeface="Consolas" charset="0"/>
              </a:rPr>
              <a:t>;</a:t>
            </a:r>
            <a:r>
              <a:rPr lang="en-US" sz="2100" dirty="0">
                <a:solidFill>
                  <a:srgbClr val="008000"/>
                </a:solidFill>
                <a:latin typeface="Consolas" charset="0"/>
              </a:rPr>
              <a:t> // set </a:t>
            </a:r>
            <a:r>
              <a:rPr lang="en-US" sz="2100" dirty="0" err="1">
                <a:solidFill>
                  <a:srgbClr val="008000"/>
                </a:solidFill>
                <a:latin typeface="Consolas" charset="0"/>
              </a:rPr>
              <a:t>elem</a:t>
            </a:r>
            <a:r>
              <a:rPr lang="en-US" sz="2100" dirty="0">
                <a:solidFill>
                  <a:srgbClr val="008000"/>
                </a:solidFill>
                <a:latin typeface="Consolas" charset="0"/>
              </a:rPr>
              <a:t> at </a:t>
            </a:r>
            <a:r>
              <a:rPr lang="en-US" sz="2100" b="1" dirty="0" err="1">
                <a:solidFill>
                  <a:srgbClr val="008000"/>
                </a:solidFill>
                <a:latin typeface="Consolas" charset="0"/>
              </a:rPr>
              <a:t>row,col</a:t>
            </a:r>
            <a:endParaRPr lang="en-US" sz="2100" dirty="0">
              <a:solidFill>
                <a:srgbClr val="008000"/>
              </a:solidFill>
              <a:latin typeface="Consolas" charset="0"/>
            </a:endParaRPr>
          </a:p>
          <a:p>
            <a:pPr marL="0" indent="0">
              <a:buNone/>
            </a:pPr>
            <a:endParaRPr lang="en-US" sz="800" dirty="0"/>
          </a:p>
          <a:p>
            <a:r>
              <a:rPr lang="en-US" sz="2100" dirty="0"/>
              <a:t>Get the number of rows and columns</a:t>
            </a:r>
          </a:p>
          <a:p>
            <a:pPr marL="0" indent="0">
              <a:buNone/>
            </a:pPr>
            <a:r>
              <a:rPr lang="en-US" sz="2100" b="1" i="1" dirty="0">
                <a:latin typeface="Consolas" charset="0"/>
              </a:rPr>
              <a:t>	</a:t>
            </a:r>
            <a:r>
              <a:rPr lang="en-US" sz="2100" b="1" i="1" dirty="0" err="1">
                <a:latin typeface="Consolas" charset="0"/>
              </a:rPr>
              <a:t>arr.length</a:t>
            </a:r>
            <a:r>
              <a:rPr lang="en-US" sz="2100" dirty="0">
                <a:solidFill>
                  <a:srgbClr val="008000"/>
                </a:solidFill>
                <a:latin typeface="Consolas" charset="0"/>
              </a:rPr>
              <a:t>   // # rows</a:t>
            </a:r>
          </a:p>
          <a:p>
            <a:pPr marL="0" indent="0">
              <a:buNone/>
            </a:pPr>
            <a:r>
              <a:rPr lang="en-US" sz="2100" b="1" i="1" dirty="0">
                <a:latin typeface="Consolas" charset="0"/>
              </a:rPr>
              <a:t>	</a:t>
            </a:r>
            <a:r>
              <a:rPr lang="en-US" sz="2100" b="1" i="1" dirty="0" err="1">
                <a:latin typeface="Consolas" charset="0"/>
              </a:rPr>
              <a:t>arr</a:t>
            </a:r>
            <a:r>
              <a:rPr lang="en-US" sz="2100" b="1" i="1" dirty="0">
                <a:latin typeface="Consolas" charset="0"/>
              </a:rPr>
              <a:t>[0].length</a:t>
            </a:r>
            <a:r>
              <a:rPr lang="en-US" sz="2100" dirty="0">
                <a:solidFill>
                  <a:srgbClr val="008000"/>
                </a:solidFill>
                <a:latin typeface="Consolas" charset="0"/>
              </a:rPr>
              <a:t>   // # columns</a:t>
            </a:r>
            <a:endParaRPr lang="en-US" sz="2100" dirty="0"/>
          </a:p>
          <a:p>
            <a:pPr marL="0" indent="0">
              <a:buNone/>
            </a:pPr>
            <a:endParaRPr lang="en-US" sz="800" dirty="0"/>
          </a:p>
          <a:p>
            <a:r>
              <a:rPr lang="en-US" sz="2100" dirty="0"/>
              <a:t>Iterate over a 2D array using a double for-loop</a:t>
            </a:r>
          </a:p>
          <a:p>
            <a:pPr lvl="3">
              <a:lnSpc>
                <a:spcPct val="80000"/>
              </a:lnSpc>
              <a:buFontTx/>
              <a:buNone/>
            </a:pP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for (</a:t>
            </a:r>
            <a:r>
              <a:rPr lang="en-US" altLang="x-none" sz="21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 row = 0; row &lt; </a:t>
            </a:r>
            <a:r>
              <a:rPr lang="en-US" altLang="x-none" sz="2100" dirty="0" err="1">
                <a:latin typeface="Consolas" charset="0"/>
                <a:ea typeface="Consolas" charset="0"/>
                <a:cs typeface="Consolas" charset="0"/>
              </a:rPr>
              <a:t>arr.length</a:t>
            </a: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; row++) {</a:t>
            </a:r>
          </a:p>
          <a:p>
            <a:pPr lvl="3">
              <a:lnSpc>
                <a:spcPct val="80000"/>
              </a:lnSpc>
              <a:buFontTx/>
              <a:buNone/>
            </a:pP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    for (</a:t>
            </a:r>
            <a:r>
              <a:rPr lang="en-US" altLang="x-none" sz="21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 col = 0; col &lt; </a:t>
            </a:r>
            <a:r>
              <a:rPr lang="en-US" altLang="x-none" sz="2100" dirty="0" err="1">
                <a:latin typeface="Consolas" charset="0"/>
                <a:ea typeface="Consolas" charset="0"/>
                <a:cs typeface="Consolas" charset="0"/>
              </a:rPr>
              <a:t>arr</a:t>
            </a: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[0].length; col++) {</a:t>
            </a:r>
          </a:p>
          <a:p>
            <a:pPr lvl="3">
              <a:lnSpc>
                <a:spcPct val="80000"/>
              </a:lnSpc>
              <a:buFontTx/>
              <a:buNone/>
            </a:pP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altLang="x-none" sz="2100" b="1" i="1" dirty="0">
                <a:latin typeface="Consolas" charset="0"/>
                <a:ea typeface="Consolas" charset="0"/>
                <a:cs typeface="Consolas" charset="0"/>
              </a:rPr>
              <a:t>// do something with </a:t>
            </a:r>
            <a:r>
              <a:rPr lang="en-US" altLang="x-none" sz="2100" b="1" i="1" dirty="0" err="1">
                <a:latin typeface="Consolas" charset="0"/>
                <a:ea typeface="Consolas" charset="0"/>
                <a:cs typeface="Consolas" charset="0"/>
              </a:rPr>
              <a:t>arr</a:t>
            </a:r>
            <a:r>
              <a:rPr lang="en-US" altLang="x-none" sz="2100" b="1" i="1" dirty="0">
                <a:latin typeface="Consolas" charset="0"/>
                <a:ea typeface="Consolas" charset="0"/>
                <a:cs typeface="Consolas" charset="0"/>
              </a:rPr>
              <a:t>[row][col]</a:t>
            </a: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lvl="3">
              <a:lnSpc>
                <a:spcPct val="80000"/>
              </a:lnSpc>
              <a:buFontTx/>
              <a:buNone/>
            </a:pP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    }</a:t>
            </a:r>
          </a:p>
          <a:p>
            <a:pPr lvl="3">
              <a:lnSpc>
                <a:spcPct val="80000"/>
              </a:lnSpc>
              <a:buFontTx/>
              <a:buNone/>
            </a:pP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28037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arkRedTop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arkRedTop" id="{ED291D7B-52D5-7F4D-8D0F-478BBECA120D}" vid="{49A1DCBC-0F56-6B46-960A-7A45F67CC7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DarkRedTop</Template>
  <TotalTime>7018</TotalTime>
  <Words>3015</Words>
  <Application>Microsoft Macintosh PowerPoint</Application>
  <PresentationFormat>On-screen Show (4:3)</PresentationFormat>
  <Paragraphs>1852</Paragraphs>
  <Slides>39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3" baseType="lpstr">
      <vt:lpstr>Andale Mono</vt:lpstr>
      <vt:lpstr>Arial</vt:lpstr>
      <vt:lpstr>Bangla MN</vt:lpstr>
      <vt:lpstr>Calibri</vt:lpstr>
      <vt:lpstr>Chalkboard</vt:lpstr>
      <vt:lpstr>Consolas</vt:lpstr>
      <vt:lpstr>Courier New</vt:lpstr>
      <vt:lpstr>Helvetica Neue</vt:lpstr>
      <vt:lpstr>Mangal</vt:lpstr>
      <vt:lpstr>Tahoma</vt:lpstr>
      <vt:lpstr>Times New Roman</vt:lpstr>
      <vt:lpstr>Verdana</vt:lpstr>
      <vt:lpstr>Wingdings</vt:lpstr>
      <vt:lpstr>DarkRedTop</vt:lpstr>
      <vt:lpstr>CS 106A, Lecture 18 Practice with 1D and 2D Arrays</vt:lpstr>
      <vt:lpstr>PowerPoint Presentation</vt:lpstr>
      <vt:lpstr>Plan for Today</vt:lpstr>
      <vt:lpstr>Plan for Today</vt:lpstr>
      <vt:lpstr>PowerPoint Presentation</vt:lpstr>
      <vt:lpstr>2D Arrays (“Matrices”)</vt:lpstr>
      <vt:lpstr>2D Arrays</vt:lpstr>
      <vt:lpstr>2D Arrays = Arrays of Arrays!</vt:lpstr>
      <vt:lpstr>Summary: 2D Arrays</vt:lpstr>
      <vt:lpstr>Limitations of 2D Arrays</vt:lpstr>
      <vt:lpstr>Images</vt:lpstr>
      <vt:lpstr>Example: Pointillism</vt:lpstr>
      <vt:lpstr>Red, Green and Blue in one int?</vt:lpstr>
      <vt:lpstr>Creating New Pixels</vt:lpstr>
      <vt:lpstr>Images as 2D Arrays</vt:lpstr>
      <vt:lpstr>Modifying Image Pixels</vt:lpstr>
      <vt:lpstr>GImage Pixel Methods</vt:lpstr>
      <vt:lpstr>Recap: Modifying Pixels</vt:lpstr>
      <vt:lpstr>Plan for Today</vt:lpstr>
      <vt:lpstr>Shrink</vt:lpstr>
      <vt:lpstr>Shrink</vt:lpstr>
      <vt:lpstr>Shrink</vt:lpstr>
      <vt:lpstr>Shrink</vt:lpstr>
      <vt:lpstr>Shrink</vt:lpstr>
      <vt:lpstr>Shrink</vt:lpstr>
      <vt:lpstr>Shrink</vt:lpstr>
      <vt:lpstr>Shrink</vt:lpstr>
      <vt:lpstr>Shrink</vt:lpstr>
      <vt:lpstr>Shrink</vt:lpstr>
      <vt:lpstr>Shrink</vt:lpstr>
      <vt:lpstr>Plan for Today</vt:lpstr>
      <vt:lpstr>Cryptogram</vt:lpstr>
      <vt:lpstr>Letter Frequency</vt:lpstr>
      <vt:lpstr>Poe’s Cryptographic Puzzle</vt:lpstr>
      <vt:lpstr>Poe’s Cryptographic Puzzle</vt:lpstr>
      <vt:lpstr>Idea: Array of Counters</vt:lpstr>
      <vt:lpstr>Plan for Today</vt:lpstr>
      <vt:lpstr>Tic-Tac-Toe</vt:lpstr>
      <vt:lpstr>Recap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Troccoli</dc:creator>
  <cp:lastModifiedBy>Colin Kincaid</cp:lastModifiedBy>
  <cp:revision>451</cp:revision>
  <cp:lastPrinted>2017-07-26T09:13:08Z</cp:lastPrinted>
  <dcterms:created xsi:type="dcterms:W3CDTF">2017-04-27T05:20:22Z</dcterms:created>
  <dcterms:modified xsi:type="dcterms:W3CDTF">2018-07-27T17:37:12Z</dcterms:modified>
</cp:coreProperties>
</file>